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9" r:id="rId3"/>
    <p:sldId id="305" r:id="rId4"/>
    <p:sldId id="326" r:id="rId5"/>
    <p:sldId id="324" r:id="rId6"/>
    <p:sldId id="313" r:id="rId7"/>
    <p:sldId id="274" r:id="rId8"/>
    <p:sldId id="323" r:id="rId9"/>
    <p:sldId id="306" r:id="rId10"/>
    <p:sldId id="322" r:id="rId11"/>
    <p:sldId id="316" r:id="rId12"/>
    <p:sldId id="318" r:id="rId13"/>
    <p:sldId id="325" r:id="rId14"/>
    <p:sldId id="327" r:id="rId15"/>
    <p:sldId id="320" r:id="rId16"/>
    <p:sldId id="328" r:id="rId17"/>
    <p:sldId id="304" r:id="rId18"/>
    <p:sldId id="297" r:id="rId19"/>
    <p:sldId id="296" r:id="rId20"/>
    <p:sldId id="298" r:id="rId21"/>
    <p:sldId id="299" r:id="rId22"/>
    <p:sldId id="301" r:id="rId23"/>
    <p:sldId id="309" r:id="rId24"/>
    <p:sldId id="310" r:id="rId25"/>
    <p:sldId id="311" r:id="rId26"/>
    <p:sldId id="312" r:id="rId27"/>
    <p:sldId id="279" r:id="rId28"/>
    <p:sldId id="28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A81841"/>
    <a:srgbClr val="003300"/>
    <a:srgbClr val="00FF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344" autoAdjust="0"/>
  </p:normalViewPr>
  <p:slideViewPr>
    <p:cSldViewPr snapToGrid="0">
      <p:cViewPr varScale="1">
        <p:scale>
          <a:sx n="60" d="100"/>
          <a:sy n="60" d="100"/>
        </p:scale>
        <p:origin x="152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41F43-65F9-41CA-BD67-1F865413178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D7039CD9-9843-4726-BC1B-242C497A6FC1}">
      <dgm:prSet phldrT="[Text]"/>
      <dgm:spPr/>
      <dgm:t>
        <a:bodyPr/>
        <a:lstStyle/>
        <a:p>
          <a:r>
            <a:rPr lang="en-US" b="1" i="0" dirty="0" smtClean="0"/>
            <a:t>PLAN</a:t>
          </a:r>
          <a:endParaRPr lang="en-US" dirty="0"/>
        </a:p>
      </dgm:t>
    </dgm:pt>
    <dgm:pt modelId="{6ADA030F-788B-4730-8CFA-B8C1A824FA61}" type="parTrans" cxnId="{37FD4853-5EC8-48C1-91A8-FF13FAFF5517}">
      <dgm:prSet/>
      <dgm:spPr/>
      <dgm:t>
        <a:bodyPr/>
        <a:lstStyle/>
        <a:p>
          <a:endParaRPr lang="en-US"/>
        </a:p>
      </dgm:t>
    </dgm:pt>
    <dgm:pt modelId="{585E1123-D236-4A12-ABCF-4CC847BB21FB}" type="sibTrans" cxnId="{37FD4853-5EC8-48C1-91A8-FF13FAFF5517}">
      <dgm:prSet/>
      <dgm:spPr/>
      <dgm:t>
        <a:bodyPr/>
        <a:lstStyle/>
        <a:p>
          <a:endParaRPr lang="en-US"/>
        </a:p>
      </dgm:t>
    </dgm:pt>
    <dgm:pt modelId="{B831D891-F1A5-4C1E-8CE5-42F97F6468F0}">
      <dgm:prSet phldrT="[Text]"/>
      <dgm:spPr/>
      <dgm:t>
        <a:bodyPr/>
        <a:lstStyle/>
        <a:p>
          <a:r>
            <a:rPr lang="en-US" dirty="0" smtClean="0"/>
            <a:t>RE-TEACH</a:t>
          </a:r>
          <a:endParaRPr lang="en-US" dirty="0"/>
        </a:p>
      </dgm:t>
    </dgm:pt>
    <dgm:pt modelId="{C7790C73-5E58-4CED-9D80-A472C73CD1F9}" type="parTrans" cxnId="{6A8DFECF-7BAC-424A-BC98-55CFF644C2DE}">
      <dgm:prSet/>
      <dgm:spPr/>
      <dgm:t>
        <a:bodyPr/>
        <a:lstStyle/>
        <a:p>
          <a:endParaRPr lang="en-US"/>
        </a:p>
      </dgm:t>
    </dgm:pt>
    <dgm:pt modelId="{378CF099-AA6E-42BB-A0B9-D833EE661379}" type="sibTrans" cxnId="{6A8DFECF-7BAC-424A-BC98-55CFF644C2DE}">
      <dgm:prSet/>
      <dgm:spPr/>
      <dgm:t>
        <a:bodyPr/>
        <a:lstStyle/>
        <a:p>
          <a:endParaRPr lang="en-US"/>
        </a:p>
      </dgm:t>
    </dgm:pt>
    <dgm:pt modelId="{9ADF7809-35A9-4A9B-B300-2E75384F1B53}">
      <dgm:prSet phldrT="[Text]"/>
      <dgm:spPr/>
      <dgm:t>
        <a:bodyPr/>
        <a:lstStyle/>
        <a:p>
          <a:r>
            <a:rPr lang="en-US" dirty="0" smtClean="0"/>
            <a:t>RE-PLAN</a:t>
          </a:r>
          <a:endParaRPr lang="en-US" dirty="0"/>
        </a:p>
      </dgm:t>
    </dgm:pt>
    <dgm:pt modelId="{A742C212-CB93-4B99-9E14-9CE1FC6BBF85}" type="parTrans" cxnId="{A45562C6-3F8F-4E66-9B41-F215634585D2}">
      <dgm:prSet/>
      <dgm:spPr/>
      <dgm:t>
        <a:bodyPr/>
        <a:lstStyle/>
        <a:p>
          <a:endParaRPr lang="en-US"/>
        </a:p>
      </dgm:t>
    </dgm:pt>
    <dgm:pt modelId="{5EA7B9DD-113E-4FA2-8480-6998A51262BC}" type="sibTrans" cxnId="{A45562C6-3F8F-4E66-9B41-F215634585D2}">
      <dgm:prSet/>
      <dgm:spPr/>
      <dgm:t>
        <a:bodyPr/>
        <a:lstStyle/>
        <a:p>
          <a:endParaRPr lang="en-US"/>
        </a:p>
      </dgm:t>
    </dgm:pt>
    <dgm:pt modelId="{7DE6098E-77F3-41AD-A417-65B4EEC611B6}">
      <dgm:prSet/>
      <dgm:spPr>
        <a:solidFill>
          <a:srgbClr val="660033"/>
        </a:solidFill>
      </dgm:spPr>
      <dgm:t>
        <a:bodyPr/>
        <a:lstStyle/>
        <a:p>
          <a:r>
            <a:rPr lang="en-US" dirty="0" smtClean="0"/>
            <a:t>OBSERVE</a:t>
          </a:r>
          <a:endParaRPr lang="en-US" dirty="0"/>
        </a:p>
      </dgm:t>
    </dgm:pt>
    <dgm:pt modelId="{5EC15354-E808-4498-B8CD-0A6BA01E610D}" type="parTrans" cxnId="{AF756FD3-ECDE-4966-8732-5C1EB71B4DDE}">
      <dgm:prSet/>
      <dgm:spPr/>
      <dgm:t>
        <a:bodyPr/>
        <a:lstStyle/>
        <a:p>
          <a:endParaRPr lang="en-US"/>
        </a:p>
      </dgm:t>
    </dgm:pt>
    <dgm:pt modelId="{E795DDC1-A500-4BC2-B7D8-8BCF7D170F94}" type="sibTrans" cxnId="{AF756FD3-ECDE-4966-8732-5C1EB71B4DDE}">
      <dgm:prSet/>
      <dgm:spPr/>
      <dgm:t>
        <a:bodyPr/>
        <a:lstStyle/>
        <a:p>
          <a:endParaRPr lang="en-US"/>
        </a:p>
      </dgm:t>
    </dgm:pt>
    <dgm:pt modelId="{7215ABE7-16EE-4EE3-A172-30F521394C5C}">
      <dgm:prSet/>
      <dgm:spPr>
        <a:solidFill>
          <a:srgbClr val="003300"/>
        </a:solidFill>
      </dgm:spPr>
      <dgm:t>
        <a:bodyPr/>
        <a:lstStyle/>
        <a:p>
          <a:r>
            <a:rPr lang="en-US" dirty="0" smtClean="0"/>
            <a:t>TEACH</a:t>
          </a:r>
          <a:endParaRPr lang="en-US" dirty="0"/>
        </a:p>
      </dgm:t>
    </dgm:pt>
    <dgm:pt modelId="{BEEC4309-E8FE-4937-9B01-DDC367C9ED63}" type="parTrans" cxnId="{D67AE106-F6EB-423E-BE42-671DD4D01D4B}">
      <dgm:prSet/>
      <dgm:spPr/>
      <dgm:t>
        <a:bodyPr/>
        <a:lstStyle/>
        <a:p>
          <a:endParaRPr lang="en-US"/>
        </a:p>
      </dgm:t>
    </dgm:pt>
    <dgm:pt modelId="{35A82D93-CACE-40D1-879D-C36AE9FB4A59}" type="sibTrans" cxnId="{D67AE106-F6EB-423E-BE42-671DD4D01D4B}">
      <dgm:prSet/>
      <dgm:spPr/>
      <dgm:t>
        <a:bodyPr/>
        <a:lstStyle/>
        <a:p>
          <a:endParaRPr lang="en-US"/>
        </a:p>
      </dgm:t>
    </dgm:pt>
    <dgm:pt modelId="{B949E0FF-2708-42D4-B875-7A5B330B9283}">
      <dgm:prSet/>
      <dgm:spPr>
        <a:solidFill>
          <a:srgbClr val="00B050"/>
        </a:solidFill>
      </dgm:spPr>
      <dgm:t>
        <a:bodyPr/>
        <a:lstStyle/>
        <a:p>
          <a:r>
            <a:rPr lang="en-US" dirty="0" smtClean="0"/>
            <a:t>FEEDBACK</a:t>
          </a:r>
          <a:endParaRPr lang="en-US" dirty="0"/>
        </a:p>
      </dgm:t>
    </dgm:pt>
    <dgm:pt modelId="{C2ECA8D9-D1C3-4B76-9DCD-A8A4B9B1D330}" type="parTrans" cxnId="{88CFAE50-610A-42C9-B55D-7CF965EB64B2}">
      <dgm:prSet/>
      <dgm:spPr/>
      <dgm:t>
        <a:bodyPr/>
        <a:lstStyle/>
        <a:p>
          <a:endParaRPr lang="en-US"/>
        </a:p>
      </dgm:t>
    </dgm:pt>
    <dgm:pt modelId="{B02F57B1-F4BD-4DBE-BC6A-F599260258D2}" type="sibTrans" cxnId="{88CFAE50-610A-42C9-B55D-7CF965EB64B2}">
      <dgm:prSet/>
      <dgm:spPr/>
      <dgm:t>
        <a:bodyPr/>
        <a:lstStyle/>
        <a:p>
          <a:endParaRPr lang="en-US"/>
        </a:p>
      </dgm:t>
    </dgm:pt>
    <dgm:pt modelId="{11070119-4A2A-478A-9551-BB0E52021922}">
      <dgm:prSet phldrT="[Text]"/>
      <dgm:spPr/>
      <dgm:t>
        <a:bodyPr/>
        <a:lstStyle/>
        <a:p>
          <a:r>
            <a:rPr lang="en-US" dirty="0" smtClean="0"/>
            <a:t>RE-OBSERVE</a:t>
          </a:r>
          <a:endParaRPr lang="en-US" dirty="0"/>
        </a:p>
      </dgm:t>
    </dgm:pt>
    <dgm:pt modelId="{DB7F778F-A082-416D-88D9-CAB7B28DD56A}" type="parTrans" cxnId="{49D19EEB-BE9A-40F2-824E-A794919B9613}">
      <dgm:prSet/>
      <dgm:spPr/>
      <dgm:t>
        <a:bodyPr/>
        <a:lstStyle/>
        <a:p>
          <a:endParaRPr lang="en-US"/>
        </a:p>
      </dgm:t>
    </dgm:pt>
    <dgm:pt modelId="{CB8EE4C2-CF55-4F65-B801-9641FB2C2E58}" type="sibTrans" cxnId="{49D19EEB-BE9A-40F2-824E-A794919B9613}">
      <dgm:prSet/>
      <dgm:spPr/>
      <dgm:t>
        <a:bodyPr/>
        <a:lstStyle/>
        <a:p>
          <a:endParaRPr lang="en-US"/>
        </a:p>
      </dgm:t>
    </dgm:pt>
    <dgm:pt modelId="{22A6C28E-846B-4C07-8759-DB5B1F56B410}" type="pres">
      <dgm:prSet presAssocID="{90041F43-65F9-41CA-BD67-1F865413178C}" presName="rootnode" presStyleCnt="0">
        <dgm:presLayoutVars>
          <dgm:chMax/>
          <dgm:chPref/>
          <dgm:dir/>
          <dgm:animLvl val="lvl"/>
        </dgm:presLayoutVars>
      </dgm:prSet>
      <dgm:spPr/>
      <dgm:t>
        <a:bodyPr/>
        <a:lstStyle/>
        <a:p>
          <a:endParaRPr lang="en-US"/>
        </a:p>
      </dgm:t>
    </dgm:pt>
    <dgm:pt modelId="{506D1369-2140-414A-9D93-2D5EF0625722}" type="pres">
      <dgm:prSet presAssocID="{D7039CD9-9843-4726-BC1B-242C497A6FC1}" presName="composite" presStyleCnt="0"/>
      <dgm:spPr/>
    </dgm:pt>
    <dgm:pt modelId="{72545A41-0E06-4F4D-A988-F0CE9B074A08}" type="pres">
      <dgm:prSet presAssocID="{D7039CD9-9843-4726-BC1B-242C497A6FC1}" presName="bentUpArrow1" presStyleLbl="alignImgPlace1" presStyleIdx="0" presStyleCnt="6" custAng="16200000" custScaleX="57185" custScaleY="70297" custLinFactX="-100000" custLinFactNeighborX="-140643" custLinFactNeighborY="-36051"/>
      <dgm:spPr>
        <a:solidFill>
          <a:schemeClr val="bg1"/>
        </a:solidFill>
      </dgm:spPr>
      <dgm:t>
        <a:bodyPr/>
        <a:lstStyle/>
        <a:p>
          <a:endParaRPr lang="en-US"/>
        </a:p>
      </dgm:t>
    </dgm:pt>
    <dgm:pt modelId="{D1016A24-4333-4609-9BDE-F28AFEC5AE3E}" type="pres">
      <dgm:prSet presAssocID="{D7039CD9-9843-4726-BC1B-242C497A6FC1}" presName="ParentText" presStyleLbl="node1" presStyleIdx="0" presStyleCnt="7" custLinFactX="-4446" custLinFactY="239336" custLinFactNeighborX="-100000" custLinFactNeighborY="300000">
        <dgm:presLayoutVars>
          <dgm:chMax val="1"/>
          <dgm:chPref val="1"/>
          <dgm:bulletEnabled val="1"/>
        </dgm:presLayoutVars>
      </dgm:prSet>
      <dgm:spPr/>
      <dgm:t>
        <a:bodyPr/>
        <a:lstStyle/>
        <a:p>
          <a:endParaRPr lang="en-US"/>
        </a:p>
      </dgm:t>
    </dgm:pt>
    <dgm:pt modelId="{07C6FE54-0907-4AD3-B9FC-AA1F9352BB9D}" type="pres">
      <dgm:prSet presAssocID="{D7039CD9-9843-4726-BC1B-242C497A6FC1}" presName="ChildText" presStyleLbl="revTx" presStyleIdx="0" presStyleCnt="6">
        <dgm:presLayoutVars>
          <dgm:chMax val="0"/>
          <dgm:chPref val="0"/>
          <dgm:bulletEnabled val="1"/>
        </dgm:presLayoutVars>
      </dgm:prSet>
      <dgm:spPr/>
      <dgm:t>
        <a:bodyPr/>
        <a:lstStyle/>
        <a:p>
          <a:endParaRPr lang="en-US"/>
        </a:p>
      </dgm:t>
    </dgm:pt>
    <dgm:pt modelId="{36F69312-F066-41BF-A10E-F56F5D200E1C}" type="pres">
      <dgm:prSet presAssocID="{585E1123-D236-4A12-ABCF-4CC847BB21FB}" presName="sibTrans" presStyleCnt="0"/>
      <dgm:spPr/>
    </dgm:pt>
    <dgm:pt modelId="{BEE3EE8B-9AE8-4866-A4AB-E2F0A586CAC2}" type="pres">
      <dgm:prSet presAssocID="{B831D891-F1A5-4C1E-8CE5-42F97F6468F0}" presName="composite" presStyleCnt="0"/>
      <dgm:spPr/>
    </dgm:pt>
    <dgm:pt modelId="{5DB945A9-19C0-4A21-97D8-5A9A53AF1D4C}" type="pres">
      <dgm:prSet presAssocID="{B831D891-F1A5-4C1E-8CE5-42F97F6468F0}" presName="bentUpArrow1" presStyleLbl="alignImgPlace1" presStyleIdx="1" presStyleCnt="6" custScaleX="58734" custScaleY="46860" custLinFactX="-92982" custLinFactY="-100000" custLinFactNeighborX="-100000" custLinFactNeighborY="-121666"/>
      <dgm:spPr>
        <a:solidFill>
          <a:schemeClr val="bg1"/>
        </a:solidFill>
      </dgm:spPr>
      <dgm:t>
        <a:bodyPr/>
        <a:lstStyle/>
        <a:p>
          <a:endParaRPr lang="en-US"/>
        </a:p>
      </dgm:t>
    </dgm:pt>
    <dgm:pt modelId="{C313F1E7-E31D-4EB8-A9E4-6E21DBA4FD7C}" type="pres">
      <dgm:prSet presAssocID="{B831D891-F1A5-4C1E-8CE5-42F97F6468F0}" presName="ParentText" presStyleLbl="node1" presStyleIdx="1" presStyleCnt="7" custLinFactX="200000" custLinFactY="100000" custLinFactNeighborX="206948" custLinFactNeighborY="173322">
        <dgm:presLayoutVars>
          <dgm:chMax val="1"/>
          <dgm:chPref val="1"/>
          <dgm:bulletEnabled val="1"/>
        </dgm:presLayoutVars>
      </dgm:prSet>
      <dgm:spPr/>
      <dgm:t>
        <a:bodyPr/>
        <a:lstStyle/>
        <a:p>
          <a:endParaRPr lang="en-US"/>
        </a:p>
      </dgm:t>
    </dgm:pt>
    <dgm:pt modelId="{6AB5D503-465E-49A0-8011-F54A2C0570AF}" type="pres">
      <dgm:prSet presAssocID="{B831D891-F1A5-4C1E-8CE5-42F97F6468F0}" presName="ChildText" presStyleLbl="revTx" presStyleIdx="1" presStyleCnt="6">
        <dgm:presLayoutVars>
          <dgm:chMax val="0"/>
          <dgm:chPref val="0"/>
          <dgm:bulletEnabled val="1"/>
        </dgm:presLayoutVars>
      </dgm:prSet>
      <dgm:spPr/>
      <dgm:t>
        <a:bodyPr/>
        <a:lstStyle/>
        <a:p>
          <a:endParaRPr lang="en-US"/>
        </a:p>
      </dgm:t>
    </dgm:pt>
    <dgm:pt modelId="{3094B844-5A7A-4B7A-8C37-B6FDB9E4800D}" type="pres">
      <dgm:prSet presAssocID="{378CF099-AA6E-42BB-A0B9-D833EE661379}" presName="sibTrans" presStyleCnt="0"/>
      <dgm:spPr/>
    </dgm:pt>
    <dgm:pt modelId="{34DA0247-A5F9-408E-BCB3-B5259816BCC7}" type="pres">
      <dgm:prSet presAssocID="{B949E0FF-2708-42D4-B875-7A5B330B9283}" presName="composite" presStyleCnt="0"/>
      <dgm:spPr/>
    </dgm:pt>
    <dgm:pt modelId="{A1107B4A-1816-4E61-B938-3B0D97C9B4E1}" type="pres">
      <dgm:prSet presAssocID="{B949E0FF-2708-42D4-B875-7A5B330B9283}" presName="bentUpArrow1" presStyleLbl="alignImgPlace1" presStyleIdx="2" presStyleCnt="6" custLinFactNeighborX="31608" custLinFactNeighborY="44563"/>
      <dgm:spPr>
        <a:solidFill>
          <a:schemeClr val="bg1"/>
        </a:solidFill>
      </dgm:spPr>
      <dgm:t>
        <a:bodyPr/>
        <a:lstStyle/>
        <a:p>
          <a:endParaRPr lang="en-US"/>
        </a:p>
      </dgm:t>
    </dgm:pt>
    <dgm:pt modelId="{9EFD2A46-BDDF-4754-97EE-1F3384AFB690}" type="pres">
      <dgm:prSet presAssocID="{B949E0FF-2708-42D4-B875-7A5B330B9283}" presName="ParentText" presStyleLbl="node1" presStyleIdx="2" presStyleCnt="7" custLinFactY="-72802" custLinFactNeighborX="20543" custLinFactNeighborY="-100000">
        <dgm:presLayoutVars>
          <dgm:chMax val="1"/>
          <dgm:chPref val="1"/>
          <dgm:bulletEnabled val="1"/>
        </dgm:presLayoutVars>
      </dgm:prSet>
      <dgm:spPr/>
      <dgm:t>
        <a:bodyPr/>
        <a:lstStyle/>
        <a:p>
          <a:endParaRPr lang="en-US"/>
        </a:p>
      </dgm:t>
    </dgm:pt>
    <dgm:pt modelId="{32DC4910-561C-4F2F-8EA4-56B46CC58206}" type="pres">
      <dgm:prSet presAssocID="{B949E0FF-2708-42D4-B875-7A5B330B9283}" presName="ChildText" presStyleLbl="revTx" presStyleIdx="2" presStyleCnt="6">
        <dgm:presLayoutVars>
          <dgm:chMax val="0"/>
          <dgm:chPref val="0"/>
          <dgm:bulletEnabled val="1"/>
        </dgm:presLayoutVars>
      </dgm:prSet>
      <dgm:spPr/>
    </dgm:pt>
    <dgm:pt modelId="{0717C483-F275-4A81-9D9E-FCB63AB06D8D}" type="pres">
      <dgm:prSet presAssocID="{B02F57B1-F4BD-4DBE-BC6A-F599260258D2}" presName="sibTrans" presStyleCnt="0"/>
      <dgm:spPr/>
    </dgm:pt>
    <dgm:pt modelId="{03B7B248-0EF7-4DFC-8920-16868966516C}" type="pres">
      <dgm:prSet presAssocID="{7DE6098E-77F3-41AD-A417-65B4EEC611B6}" presName="composite" presStyleCnt="0"/>
      <dgm:spPr/>
    </dgm:pt>
    <dgm:pt modelId="{E75B1D9F-AD4C-4306-B959-186146862559}" type="pres">
      <dgm:prSet presAssocID="{7DE6098E-77F3-41AD-A417-65B4EEC611B6}" presName="bentUpArrow1" presStyleLbl="alignImgPlace1" presStyleIdx="3" presStyleCnt="6" custScaleX="33635" custScaleY="70897" custLinFactX="-200000" custLinFactY="-144616" custLinFactNeighborX="-242459" custLinFactNeighborY="-200000"/>
      <dgm:spPr>
        <a:solidFill>
          <a:schemeClr val="bg1"/>
        </a:solidFill>
      </dgm:spPr>
      <dgm:t>
        <a:bodyPr/>
        <a:lstStyle/>
        <a:p>
          <a:endParaRPr lang="en-US"/>
        </a:p>
      </dgm:t>
    </dgm:pt>
    <dgm:pt modelId="{A63665C0-2077-46EE-BC75-35B71F960650}" type="pres">
      <dgm:prSet presAssocID="{7DE6098E-77F3-41AD-A417-65B4EEC611B6}" presName="ParentText" presStyleLbl="node1" presStyleIdx="3" presStyleCnt="7" custLinFactX="-62849" custLinFactNeighborX="-100000" custLinFactNeighborY="-79141">
        <dgm:presLayoutVars>
          <dgm:chMax val="1"/>
          <dgm:chPref val="1"/>
          <dgm:bulletEnabled val="1"/>
        </dgm:presLayoutVars>
      </dgm:prSet>
      <dgm:spPr/>
      <dgm:t>
        <a:bodyPr/>
        <a:lstStyle/>
        <a:p>
          <a:endParaRPr lang="en-US"/>
        </a:p>
      </dgm:t>
    </dgm:pt>
    <dgm:pt modelId="{24A6DD3D-A76B-4BD0-A1CC-EAD28CB93899}" type="pres">
      <dgm:prSet presAssocID="{7DE6098E-77F3-41AD-A417-65B4EEC611B6}" presName="ChildText" presStyleLbl="revTx" presStyleIdx="3" presStyleCnt="6">
        <dgm:presLayoutVars>
          <dgm:chMax val="0"/>
          <dgm:chPref val="0"/>
          <dgm:bulletEnabled val="1"/>
        </dgm:presLayoutVars>
      </dgm:prSet>
      <dgm:spPr/>
    </dgm:pt>
    <dgm:pt modelId="{B399E1CD-C641-43AA-B78A-99B8A9A202B8}" type="pres">
      <dgm:prSet presAssocID="{E795DDC1-A500-4BC2-B7D8-8BCF7D170F94}" presName="sibTrans" presStyleCnt="0"/>
      <dgm:spPr/>
    </dgm:pt>
    <dgm:pt modelId="{7EAE2564-8E60-45D9-B04B-AB2FB6E044FC}" type="pres">
      <dgm:prSet presAssocID="{9ADF7809-35A9-4A9B-B300-2E75384F1B53}" presName="composite" presStyleCnt="0"/>
      <dgm:spPr/>
    </dgm:pt>
    <dgm:pt modelId="{59AEAB4F-3CED-4A49-A961-FBB8A6368AFA}" type="pres">
      <dgm:prSet presAssocID="{9ADF7809-35A9-4A9B-B300-2E75384F1B53}" presName="bentUpArrow1" presStyleLbl="alignImgPlace1" presStyleIdx="4" presStyleCnt="6" custScaleX="65883" custScaleY="49295" custLinFactX="-93577" custLinFactY="-10876" custLinFactNeighborX="-100000" custLinFactNeighborY="-100000"/>
      <dgm:spPr>
        <a:solidFill>
          <a:schemeClr val="bg1"/>
        </a:solidFill>
      </dgm:spPr>
      <dgm:t>
        <a:bodyPr/>
        <a:lstStyle/>
        <a:p>
          <a:endParaRPr lang="en-US"/>
        </a:p>
      </dgm:t>
    </dgm:pt>
    <dgm:pt modelId="{87A6EE18-4B4A-455D-BCFC-61FF6633828A}" type="pres">
      <dgm:prSet presAssocID="{9ADF7809-35A9-4A9B-B300-2E75384F1B53}" presName="ParentText" presStyleLbl="node1" presStyleIdx="4" presStyleCnt="7" custLinFactX="100749" custLinFactY="19904" custLinFactNeighborX="200000" custLinFactNeighborY="100000">
        <dgm:presLayoutVars>
          <dgm:chMax val="1"/>
          <dgm:chPref val="1"/>
          <dgm:bulletEnabled val="1"/>
        </dgm:presLayoutVars>
      </dgm:prSet>
      <dgm:spPr/>
      <dgm:t>
        <a:bodyPr/>
        <a:lstStyle/>
        <a:p>
          <a:endParaRPr lang="en-US"/>
        </a:p>
      </dgm:t>
    </dgm:pt>
    <dgm:pt modelId="{1710F645-2472-43AC-BD5D-D1E24977B7E2}" type="pres">
      <dgm:prSet presAssocID="{9ADF7809-35A9-4A9B-B300-2E75384F1B53}" presName="ChildText" presStyleLbl="revTx" presStyleIdx="4" presStyleCnt="6">
        <dgm:presLayoutVars>
          <dgm:chMax val="0"/>
          <dgm:chPref val="0"/>
          <dgm:bulletEnabled val="1"/>
        </dgm:presLayoutVars>
      </dgm:prSet>
      <dgm:spPr/>
      <dgm:t>
        <a:bodyPr/>
        <a:lstStyle/>
        <a:p>
          <a:endParaRPr lang="en-US"/>
        </a:p>
      </dgm:t>
    </dgm:pt>
    <dgm:pt modelId="{EB710EA0-E482-4C03-A0DE-609B674D8066}" type="pres">
      <dgm:prSet presAssocID="{5EA7B9DD-113E-4FA2-8480-6998A51262BC}" presName="sibTrans" presStyleCnt="0"/>
      <dgm:spPr/>
    </dgm:pt>
    <dgm:pt modelId="{755579C2-CDFE-45B0-962D-811B562C7A9A}" type="pres">
      <dgm:prSet presAssocID="{7215ABE7-16EE-4EE3-A172-30F521394C5C}" presName="composite" presStyleCnt="0"/>
      <dgm:spPr/>
    </dgm:pt>
    <dgm:pt modelId="{BF581195-6A88-4C2D-A85B-9A105E4654BC}" type="pres">
      <dgm:prSet presAssocID="{7215ABE7-16EE-4EE3-A172-30F521394C5C}" presName="bentUpArrow1" presStyleLbl="alignImgPlace1" presStyleIdx="5" presStyleCnt="6" custScaleX="240618" custScaleY="137387" custLinFactX="-105004" custLinFactY="34225" custLinFactNeighborX="-200000" custLinFactNeighborY="100000"/>
      <dgm:spPr>
        <a:solidFill>
          <a:schemeClr val="bg1"/>
        </a:solidFill>
      </dgm:spPr>
      <dgm:t>
        <a:bodyPr/>
        <a:lstStyle/>
        <a:p>
          <a:endParaRPr lang="en-US"/>
        </a:p>
      </dgm:t>
    </dgm:pt>
    <dgm:pt modelId="{509AB0CE-19C4-4CBE-9E72-CB2CD53A434A}" type="pres">
      <dgm:prSet presAssocID="{7215ABE7-16EE-4EE3-A172-30F521394C5C}" presName="ParentText" presStyleLbl="node1" presStyleIdx="5" presStyleCnt="7" custLinFactX="-200000" custLinFactY="-4679" custLinFactNeighborX="-267637" custLinFactNeighborY="-100000">
        <dgm:presLayoutVars>
          <dgm:chMax val="1"/>
          <dgm:chPref val="1"/>
          <dgm:bulletEnabled val="1"/>
        </dgm:presLayoutVars>
      </dgm:prSet>
      <dgm:spPr/>
      <dgm:t>
        <a:bodyPr/>
        <a:lstStyle/>
        <a:p>
          <a:endParaRPr lang="en-US"/>
        </a:p>
      </dgm:t>
    </dgm:pt>
    <dgm:pt modelId="{B7FC780D-ECDB-4216-97F1-B8732760DD49}" type="pres">
      <dgm:prSet presAssocID="{7215ABE7-16EE-4EE3-A172-30F521394C5C}" presName="ChildText" presStyleLbl="revTx" presStyleIdx="5" presStyleCnt="6">
        <dgm:presLayoutVars>
          <dgm:chMax val="0"/>
          <dgm:chPref val="0"/>
          <dgm:bulletEnabled val="1"/>
        </dgm:presLayoutVars>
      </dgm:prSet>
      <dgm:spPr/>
    </dgm:pt>
    <dgm:pt modelId="{0DE96E29-8768-472C-A463-5AB5D21D8EB7}" type="pres">
      <dgm:prSet presAssocID="{35A82D93-CACE-40D1-879D-C36AE9FB4A59}" presName="sibTrans" presStyleCnt="0"/>
      <dgm:spPr/>
    </dgm:pt>
    <dgm:pt modelId="{1B598EE5-83EB-4D83-A6A2-F8AEB83D8006}" type="pres">
      <dgm:prSet presAssocID="{11070119-4A2A-478A-9551-BB0E52021922}" presName="composite" presStyleCnt="0"/>
      <dgm:spPr/>
    </dgm:pt>
    <dgm:pt modelId="{2AAF020D-8AC0-49F2-B352-F4EB4823E79E}" type="pres">
      <dgm:prSet presAssocID="{11070119-4A2A-478A-9551-BB0E52021922}" presName="ParentText" presStyleLbl="node1" presStyleIdx="6" presStyleCnt="7" custLinFactX="-53456" custLinFactY="-200000" custLinFactNeighborX="-100000" custLinFactNeighborY="-207249">
        <dgm:presLayoutVars>
          <dgm:chMax val="1"/>
          <dgm:chPref val="1"/>
          <dgm:bulletEnabled val="1"/>
        </dgm:presLayoutVars>
      </dgm:prSet>
      <dgm:spPr/>
      <dgm:t>
        <a:bodyPr/>
        <a:lstStyle/>
        <a:p>
          <a:endParaRPr lang="en-US"/>
        </a:p>
      </dgm:t>
    </dgm:pt>
  </dgm:ptLst>
  <dgm:cxnLst>
    <dgm:cxn modelId="{AF756FD3-ECDE-4966-8732-5C1EB71B4DDE}" srcId="{90041F43-65F9-41CA-BD67-1F865413178C}" destId="{7DE6098E-77F3-41AD-A417-65B4EEC611B6}" srcOrd="3" destOrd="0" parTransId="{5EC15354-E808-4498-B8CD-0A6BA01E610D}" sibTransId="{E795DDC1-A500-4BC2-B7D8-8BCF7D170F94}"/>
    <dgm:cxn modelId="{63C74A13-8B27-43B4-8F1C-374C3AB8BB79}" type="presOf" srcId="{11070119-4A2A-478A-9551-BB0E52021922}" destId="{2AAF020D-8AC0-49F2-B352-F4EB4823E79E}" srcOrd="0" destOrd="0" presId="urn:microsoft.com/office/officeart/2005/8/layout/StepDownProcess"/>
    <dgm:cxn modelId="{C89D09B5-E666-40E2-A843-7790D06166D2}" type="presOf" srcId="{90041F43-65F9-41CA-BD67-1F865413178C}" destId="{22A6C28E-846B-4C07-8759-DB5B1F56B410}" srcOrd="0" destOrd="0" presId="urn:microsoft.com/office/officeart/2005/8/layout/StepDownProcess"/>
    <dgm:cxn modelId="{D67AE106-F6EB-423E-BE42-671DD4D01D4B}" srcId="{90041F43-65F9-41CA-BD67-1F865413178C}" destId="{7215ABE7-16EE-4EE3-A172-30F521394C5C}" srcOrd="5" destOrd="0" parTransId="{BEEC4309-E8FE-4937-9B01-DDC367C9ED63}" sibTransId="{35A82D93-CACE-40D1-879D-C36AE9FB4A59}"/>
    <dgm:cxn modelId="{7204A6A4-1ABB-4B2E-AFC3-B255A4D1EE2D}" type="presOf" srcId="{D7039CD9-9843-4726-BC1B-242C497A6FC1}" destId="{D1016A24-4333-4609-9BDE-F28AFEC5AE3E}" srcOrd="0" destOrd="0" presId="urn:microsoft.com/office/officeart/2005/8/layout/StepDownProcess"/>
    <dgm:cxn modelId="{C909BB98-0651-4C1B-BF9D-09324491DBAE}" type="presOf" srcId="{B949E0FF-2708-42D4-B875-7A5B330B9283}" destId="{9EFD2A46-BDDF-4754-97EE-1F3384AFB690}" srcOrd="0" destOrd="0" presId="urn:microsoft.com/office/officeart/2005/8/layout/StepDownProcess"/>
    <dgm:cxn modelId="{0A6B0A47-BC04-4635-8673-F55ABF8ACA75}" type="presOf" srcId="{B831D891-F1A5-4C1E-8CE5-42F97F6468F0}" destId="{C313F1E7-E31D-4EB8-A9E4-6E21DBA4FD7C}" srcOrd="0" destOrd="0" presId="urn:microsoft.com/office/officeart/2005/8/layout/StepDownProcess"/>
    <dgm:cxn modelId="{30263C6C-AE0D-4334-BE2D-76D9C219DE8A}" type="presOf" srcId="{7DE6098E-77F3-41AD-A417-65B4EEC611B6}" destId="{A63665C0-2077-46EE-BC75-35B71F960650}" srcOrd="0" destOrd="0" presId="urn:microsoft.com/office/officeart/2005/8/layout/StepDownProcess"/>
    <dgm:cxn modelId="{6AF66B33-DE05-4650-960A-A729BC5C234B}" type="presOf" srcId="{7215ABE7-16EE-4EE3-A172-30F521394C5C}" destId="{509AB0CE-19C4-4CBE-9E72-CB2CD53A434A}" srcOrd="0" destOrd="0" presId="urn:microsoft.com/office/officeart/2005/8/layout/StepDownProcess"/>
    <dgm:cxn modelId="{6A8DFECF-7BAC-424A-BC98-55CFF644C2DE}" srcId="{90041F43-65F9-41CA-BD67-1F865413178C}" destId="{B831D891-F1A5-4C1E-8CE5-42F97F6468F0}" srcOrd="1" destOrd="0" parTransId="{C7790C73-5E58-4CED-9D80-A472C73CD1F9}" sibTransId="{378CF099-AA6E-42BB-A0B9-D833EE661379}"/>
    <dgm:cxn modelId="{A45562C6-3F8F-4E66-9B41-F215634585D2}" srcId="{90041F43-65F9-41CA-BD67-1F865413178C}" destId="{9ADF7809-35A9-4A9B-B300-2E75384F1B53}" srcOrd="4" destOrd="0" parTransId="{A742C212-CB93-4B99-9E14-9CE1FC6BBF85}" sibTransId="{5EA7B9DD-113E-4FA2-8480-6998A51262BC}"/>
    <dgm:cxn modelId="{A4F2AAE8-E6DC-42F1-A447-E78E172B3E20}" type="presOf" srcId="{9ADF7809-35A9-4A9B-B300-2E75384F1B53}" destId="{87A6EE18-4B4A-455D-BCFC-61FF6633828A}" srcOrd="0" destOrd="0" presId="urn:microsoft.com/office/officeart/2005/8/layout/StepDownProcess"/>
    <dgm:cxn modelId="{88CFAE50-610A-42C9-B55D-7CF965EB64B2}" srcId="{90041F43-65F9-41CA-BD67-1F865413178C}" destId="{B949E0FF-2708-42D4-B875-7A5B330B9283}" srcOrd="2" destOrd="0" parTransId="{C2ECA8D9-D1C3-4B76-9DCD-A8A4B9B1D330}" sibTransId="{B02F57B1-F4BD-4DBE-BC6A-F599260258D2}"/>
    <dgm:cxn modelId="{37FD4853-5EC8-48C1-91A8-FF13FAFF5517}" srcId="{90041F43-65F9-41CA-BD67-1F865413178C}" destId="{D7039CD9-9843-4726-BC1B-242C497A6FC1}" srcOrd="0" destOrd="0" parTransId="{6ADA030F-788B-4730-8CFA-B8C1A824FA61}" sibTransId="{585E1123-D236-4A12-ABCF-4CC847BB21FB}"/>
    <dgm:cxn modelId="{49D19EEB-BE9A-40F2-824E-A794919B9613}" srcId="{90041F43-65F9-41CA-BD67-1F865413178C}" destId="{11070119-4A2A-478A-9551-BB0E52021922}" srcOrd="6" destOrd="0" parTransId="{DB7F778F-A082-416D-88D9-CAB7B28DD56A}" sibTransId="{CB8EE4C2-CF55-4F65-B801-9641FB2C2E58}"/>
    <dgm:cxn modelId="{9670D39D-2435-46A7-935B-E74756C7551F}" type="presParOf" srcId="{22A6C28E-846B-4C07-8759-DB5B1F56B410}" destId="{506D1369-2140-414A-9D93-2D5EF0625722}" srcOrd="0" destOrd="0" presId="urn:microsoft.com/office/officeart/2005/8/layout/StepDownProcess"/>
    <dgm:cxn modelId="{90801888-B394-45B8-AE86-B688D601E6C3}" type="presParOf" srcId="{506D1369-2140-414A-9D93-2D5EF0625722}" destId="{72545A41-0E06-4F4D-A988-F0CE9B074A08}" srcOrd="0" destOrd="0" presId="urn:microsoft.com/office/officeart/2005/8/layout/StepDownProcess"/>
    <dgm:cxn modelId="{7F3F0684-A524-4763-AD00-4871FA74CF49}" type="presParOf" srcId="{506D1369-2140-414A-9D93-2D5EF0625722}" destId="{D1016A24-4333-4609-9BDE-F28AFEC5AE3E}" srcOrd="1" destOrd="0" presId="urn:microsoft.com/office/officeart/2005/8/layout/StepDownProcess"/>
    <dgm:cxn modelId="{FC002AF9-920D-441C-8CCA-2FEFC99B4022}" type="presParOf" srcId="{506D1369-2140-414A-9D93-2D5EF0625722}" destId="{07C6FE54-0907-4AD3-B9FC-AA1F9352BB9D}" srcOrd="2" destOrd="0" presId="urn:microsoft.com/office/officeart/2005/8/layout/StepDownProcess"/>
    <dgm:cxn modelId="{D13727E7-42C4-4A9D-BDC1-0B56CB84AA32}" type="presParOf" srcId="{22A6C28E-846B-4C07-8759-DB5B1F56B410}" destId="{36F69312-F066-41BF-A10E-F56F5D200E1C}" srcOrd="1" destOrd="0" presId="urn:microsoft.com/office/officeart/2005/8/layout/StepDownProcess"/>
    <dgm:cxn modelId="{EAD83708-4237-44B6-BA8E-AFC3BB4020BD}" type="presParOf" srcId="{22A6C28E-846B-4C07-8759-DB5B1F56B410}" destId="{BEE3EE8B-9AE8-4866-A4AB-E2F0A586CAC2}" srcOrd="2" destOrd="0" presId="urn:microsoft.com/office/officeart/2005/8/layout/StepDownProcess"/>
    <dgm:cxn modelId="{E482BB23-0C05-40AC-831D-1898EC2F44C4}" type="presParOf" srcId="{BEE3EE8B-9AE8-4866-A4AB-E2F0A586CAC2}" destId="{5DB945A9-19C0-4A21-97D8-5A9A53AF1D4C}" srcOrd="0" destOrd="0" presId="urn:microsoft.com/office/officeart/2005/8/layout/StepDownProcess"/>
    <dgm:cxn modelId="{35885E68-7B83-4F59-AF39-476E107D9AEF}" type="presParOf" srcId="{BEE3EE8B-9AE8-4866-A4AB-E2F0A586CAC2}" destId="{C313F1E7-E31D-4EB8-A9E4-6E21DBA4FD7C}" srcOrd="1" destOrd="0" presId="urn:microsoft.com/office/officeart/2005/8/layout/StepDownProcess"/>
    <dgm:cxn modelId="{B809AB33-1138-4769-8EF7-6803F540008C}" type="presParOf" srcId="{BEE3EE8B-9AE8-4866-A4AB-E2F0A586CAC2}" destId="{6AB5D503-465E-49A0-8011-F54A2C0570AF}" srcOrd="2" destOrd="0" presId="urn:microsoft.com/office/officeart/2005/8/layout/StepDownProcess"/>
    <dgm:cxn modelId="{6446C898-CEDE-4C1C-AAE3-64C8DE86B41F}" type="presParOf" srcId="{22A6C28E-846B-4C07-8759-DB5B1F56B410}" destId="{3094B844-5A7A-4B7A-8C37-B6FDB9E4800D}" srcOrd="3" destOrd="0" presId="urn:microsoft.com/office/officeart/2005/8/layout/StepDownProcess"/>
    <dgm:cxn modelId="{17F600C3-E106-40CE-AFF2-3556D98375EA}" type="presParOf" srcId="{22A6C28E-846B-4C07-8759-DB5B1F56B410}" destId="{34DA0247-A5F9-408E-BCB3-B5259816BCC7}" srcOrd="4" destOrd="0" presId="urn:microsoft.com/office/officeart/2005/8/layout/StepDownProcess"/>
    <dgm:cxn modelId="{E8EC7F77-7523-45D0-83F4-7A3DA045E958}" type="presParOf" srcId="{34DA0247-A5F9-408E-BCB3-B5259816BCC7}" destId="{A1107B4A-1816-4E61-B938-3B0D97C9B4E1}" srcOrd="0" destOrd="0" presId="urn:microsoft.com/office/officeart/2005/8/layout/StepDownProcess"/>
    <dgm:cxn modelId="{2202DBC1-6056-4706-BFAA-39FB2A05A7E8}" type="presParOf" srcId="{34DA0247-A5F9-408E-BCB3-B5259816BCC7}" destId="{9EFD2A46-BDDF-4754-97EE-1F3384AFB690}" srcOrd="1" destOrd="0" presId="urn:microsoft.com/office/officeart/2005/8/layout/StepDownProcess"/>
    <dgm:cxn modelId="{40AD789D-E5DB-4860-AD02-2B2A18F2C520}" type="presParOf" srcId="{34DA0247-A5F9-408E-BCB3-B5259816BCC7}" destId="{32DC4910-561C-4F2F-8EA4-56B46CC58206}" srcOrd="2" destOrd="0" presId="urn:microsoft.com/office/officeart/2005/8/layout/StepDownProcess"/>
    <dgm:cxn modelId="{E8A7630F-C08B-4953-B8CF-2129DD2AB82E}" type="presParOf" srcId="{22A6C28E-846B-4C07-8759-DB5B1F56B410}" destId="{0717C483-F275-4A81-9D9E-FCB63AB06D8D}" srcOrd="5" destOrd="0" presId="urn:microsoft.com/office/officeart/2005/8/layout/StepDownProcess"/>
    <dgm:cxn modelId="{1D62F2A2-5307-43C8-B971-5703E203302F}" type="presParOf" srcId="{22A6C28E-846B-4C07-8759-DB5B1F56B410}" destId="{03B7B248-0EF7-4DFC-8920-16868966516C}" srcOrd="6" destOrd="0" presId="urn:microsoft.com/office/officeart/2005/8/layout/StepDownProcess"/>
    <dgm:cxn modelId="{66C0C1E1-086A-4255-9F95-9C90DE87F5D0}" type="presParOf" srcId="{03B7B248-0EF7-4DFC-8920-16868966516C}" destId="{E75B1D9F-AD4C-4306-B959-186146862559}" srcOrd="0" destOrd="0" presId="urn:microsoft.com/office/officeart/2005/8/layout/StepDownProcess"/>
    <dgm:cxn modelId="{F65DBF99-C396-4D57-A174-DB379ACB6B7F}" type="presParOf" srcId="{03B7B248-0EF7-4DFC-8920-16868966516C}" destId="{A63665C0-2077-46EE-BC75-35B71F960650}" srcOrd="1" destOrd="0" presId="urn:microsoft.com/office/officeart/2005/8/layout/StepDownProcess"/>
    <dgm:cxn modelId="{A3438297-FA65-48A2-A8BE-53D0A7B5043A}" type="presParOf" srcId="{03B7B248-0EF7-4DFC-8920-16868966516C}" destId="{24A6DD3D-A76B-4BD0-A1CC-EAD28CB93899}" srcOrd="2" destOrd="0" presId="urn:microsoft.com/office/officeart/2005/8/layout/StepDownProcess"/>
    <dgm:cxn modelId="{4E1B7703-387C-42C2-A962-FC3AF83CD11A}" type="presParOf" srcId="{22A6C28E-846B-4C07-8759-DB5B1F56B410}" destId="{B399E1CD-C641-43AA-B78A-99B8A9A202B8}" srcOrd="7" destOrd="0" presId="urn:microsoft.com/office/officeart/2005/8/layout/StepDownProcess"/>
    <dgm:cxn modelId="{EA6FC875-859B-4569-ADCA-B3A900A1AB0B}" type="presParOf" srcId="{22A6C28E-846B-4C07-8759-DB5B1F56B410}" destId="{7EAE2564-8E60-45D9-B04B-AB2FB6E044FC}" srcOrd="8" destOrd="0" presId="urn:microsoft.com/office/officeart/2005/8/layout/StepDownProcess"/>
    <dgm:cxn modelId="{6E29C6DE-7AEB-42C4-A780-930AB9968160}" type="presParOf" srcId="{7EAE2564-8E60-45D9-B04B-AB2FB6E044FC}" destId="{59AEAB4F-3CED-4A49-A961-FBB8A6368AFA}" srcOrd="0" destOrd="0" presId="urn:microsoft.com/office/officeart/2005/8/layout/StepDownProcess"/>
    <dgm:cxn modelId="{7008FAEC-7848-4746-9219-6D46681ED140}" type="presParOf" srcId="{7EAE2564-8E60-45D9-B04B-AB2FB6E044FC}" destId="{87A6EE18-4B4A-455D-BCFC-61FF6633828A}" srcOrd="1" destOrd="0" presId="urn:microsoft.com/office/officeart/2005/8/layout/StepDownProcess"/>
    <dgm:cxn modelId="{D8FD87B4-AACF-4192-9F83-9C0185193F3A}" type="presParOf" srcId="{7EAE2564-8E60-45D9-B04B-AB2FB6E044FC}" destId="{1710F645-2472-43AC-BD5D-D1E24977B7E2}" srcOrd="2" destOrd="0" presId="urn:microsoft.com/office/officeart/2005/8/layout/StepDownProcess"/>
    <dgm:cxn modelId="{02B43B02-322E-442D-BAE1-DEE483B14A3A}" type="presParOf" srcId="{22A6C28E-846B-4C07-8759-DB5B1F56B410}" destId="{EB710EA0-E482-4C03-A0DE-609B674D8066}" srcOrd="9" destOrd="0" presId="urn:microsoft.com/office/officeart/2005/8/layout/StepDownProcess"/>
    <dgm:cxn modelId="{A26B3306-7685-4D48-8C86-EC1A03E8F47E}" type="presParOf" srcId="{22A6C28E-846B-4C07-8759-DB5B1F56B410}" destId="{755579C2-CDFE-45B0-962D-811B562C7A9A}" srcOrd="10" destOrd="0" presId="urn:microsoft.com/office/officeart/2005/8/layout/StepDownProcess"/>
    <dgm:cxn modelId="{D14C979A-4B6B-4DE8-B58B-A9BF4A1F3349}" type="presParOf" srcId="{755579C2-CDFE-45B0-962D-811B562C7A9A}" destId="{BF581195-6A88-4C2D-A85B-9A105E4654BC}" srcOrd="0" destOrd="0" presId="urn:microsoft.com/office/officeart/2005/8/layout/StepDownProcess"/>
    <dgm:cxn modelId="{6B4B230E-B38B-43CF-BC6E-ABB60AC213A2}" type="presParOf" srcId="{755579C2-CDFE-45B0-962D-811B562C7A9A}" destId="{509AB0CE-19C4-4CBE-9E72-CB2CD53A434A}" srcOrd="1" destOrd="0" presId="urn:microsoft.com/office/officeart/2005/8/layout/StepDownProcess"/>
    <dgm:cxn modelId="{E46927DD-86BB-4F6D-8A68-772823F806CB}" type="presParOf" srcId="{755579C2-CDFE-45B0-962D-811B562C7A9A}" destId="{B7FC780D-ECDB-4216-97F1-B8732760DD49}" srcOrd="2" destOrd="0" presId="urn:microsoft.com/office/officeart/2005/8/layout/StepDownProcess"/>
    <dgm:cxn modelId="{96E01B2A-458E-4389-B3D4-4C1A578FB022}" type="presParOf" srcId="{22A6C28E-846B-4C07-8759-DB5B1F56B410}" destId="{0DE96E29-8768-472C-A463-5AB5D21D8EB7}" srcOrd="11" destOrd="0" presId="urn:microsoft.com/office/officeart/2005/8/layout/StepDownProcess"/>
    <dgm:cxn modelId="{F19A2F78-BCAD-4A85-A55C-57DF3C6584EF}" type="presParOf" srcId="{22A6C28E-846B-4C07-8759-DB5B1F56B410}" destId="{1B598EE5-83EB-4D83-A6A2-F8AEB83D8006}" srcOrd="12" destOrd="0" presId="urn:microsoft.com/office/officeart/2005/8/layout/StepDownProcess"/>
    <dgm:cxn modelId="{95900F9C-38CB-48AF-81B3-139F0705187E}" type="presParOf" srcId="{1B598EE5-83EB-4D83-A6A2-F8AEB83D8006}" destId="{2AAF020D-8AC0-49F2-B352-F4EB4823E79E}"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4C4EB6-68AC-474F-A683-1E8427A2CA49}"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1B3C5736-3102-4C30-B433-F756638698DB}">
      <dgm:prSet phldrT="[Text]"/>
      <dgm:spPr/>
      <dgm:t>
        <a:bodyPr/>
        <a:lstStyle/>
        <a:p>
          <a:r>
            <a:rPr lang="en-US" dirty="0" smtClean="0"/>
            <a:t>MICRO TEACHING</a:t>
          </a:r>
        </a:p>
      </dgm:t>
    </dgm:pt>
    <dgm:pt modelId="{77B101EB-EF11-4D46-9790-A48019F3AAAA}" type="parTrans" cxnId="{7F648C93-7DEE-457E-B603-ACB69D8572F0}">
      <dgm:prSet/>
      <dgm:spPr/>
      <dgm:t>
        <a:bodyPr/>
        <a:lstStyle/>
        <a:p>
          <a:endParaRPr lang="en-US"/>
        </a:p>
      </dgm:t>
    </dgm:pt>
    <dgm:pt modelId="{91984C0D-BE3D-4644-874A-55EBD2162702}" type="sibTrans" cxnId="{7F648C93-7DEE-457E-B603-ACB69D8572F0}">
      <dgm:prSet/>
      <dgm:spPr/>
      <dgm:t>
        <a:bodyPr/>
        <a:lstStyle/>
        <a:p>
          <a:endParaRPr lang="en-US"/>
        </a:p>
      </dgm:t>
    </dgm:pt>
    <dgm:pt modelId="{6E764716-30CB-4E15-867B-0B257DD740F7}">
      <dgm:prSet phldrT="[Text]" custT="1"/>
      <dgm:spPr/>
      <dgm:t>
        <a:bodyPr/>
        <a:lstStyle/>
        <a:p>
          <a:r>
            <a:rPr lang="en-US" sz="1800" dirty="0" smtClean="0"/>
            <a:t>1.</a:t>
          </a:r>
          <a:r>
            <a:rPr lang="en-US" sz="1600" dirty="0" smtClean="0"/>
            <a:t> </a:t>
          </a:r>
        </a:p>
        <a:p>
          <a:r>
            <a:rPr lang="en-US" sz="2800" dirty="0" smtClean="0"/>
            <a:t>Planning</a:t>
          </a:r>
          <a:r>
            <a:rPr lang="en-US" sz="1600" dirty="0" smtClean="0"/>
            <a:t> </a:t>
          </a:r>
        </a:p>
        <a:p>
          <a:r>
            <a:rPr lang="en-US" sz="1600" dirty="0" smtClean="0"/>
            <a:t>the session</a:t>
          </a:r>
        </a:p>
      </dgm:t>
    </dgm:pt>
    <dgm:pt modelId="{99BB01F3-3D3D-4CBE-91C1-20901DF570BB}" type="parTrans" cxnId="{ECAD62CA-9A6D-4BDE-8971-83223E924EA2}">
      <dgm:prSet/>
      <dgm:spPr/>
      <dgm:t>
        <a:bodyPr/>
        <a:lstStyle/>
        <a:p>
          <a:endParaRPr lang="en-US"/>
        </a:p>
      </dgm:t>
    </dgm:pt>
    <dgm:pt modelId="{E072F592-640D-462D-96A9-FD69938A9E50}" type="sibTrans" cxnId="{ECAD62CA-9A6D-4BDE-8971-83223E924EA2}">
      <dgm:prSet/>
      <dgm:spPr/>
      <dgm:t>
        <a:bodyPr/>
        <a:lstStyle/>
        <a:p>
          <a:endParaRPr lang="en-US"/>
        </a:p>
      </dgm:t>
    </dgm:pt>
    <dgm:pt modelId="{0D6F1100-FAEA-4AA3-8515-40CA919FAE8B}">
      <dgm:prSet phldrT="[Text]"/>
      <dgm:spPr/>
      <dgm:t>
        <a:bodyPr/>
        <a:lstStyle/>
        <a:p>
          <a:r>
            <a:rPr lang="en-US" dirty="0" smtClean="0"/>
            <a:t>6.</a:t>
          </a:r>
        </a:p>
        <a:p>
          <a:r>
            <a:rPr lang="en-US" dirty="0" smtClean="0"/>
            <a:t>Getting more feedback</a:t>
          </a:r>
          <a:endParaRPr lang="en-US" dirty="0"/>
        </a:p>
      </dgm:t>
    </dgm:pt>
    <dgm:pt modelId="{3BE63915-F3A8-459B-A314-5D344E51C0A3}" type="parTrans" cxnId="{7595626D-8BCA-49B6-8744-9D40E9AA3C17}">
      <dgm:prSet/>
      <dgm:spPr/>
      <dgm:t>
        <a:bodyPr/>
        <a:lstStyle/>
        <a:p>
          <a:endParaRPr lang="en-US"/>
        </a:p>
      </dgm:t>
    </dgm:pt>
    <dgm:pt modelId="{9E66CD31-D838-43C2-AD4D-CC51822A4DA5}" type="sibTrans" cxnId="{7595626D-8BCA-49B6-8744-9D40E9AA3C17}">
      <dgm:prSet/>
      <dgm:spPr/>
      <dgm:t>
        <a:bodyPr/>
        <a:lstStyle/>
        <a:p>
          <a:endParaRPr lang="en-US"/>
        </a:p>
      </dgm:t>
    </dgm:pt>
    <dgm:pt modelId="{8BEB0274-6CFD-45CF-85E5-F511E3889CE2}">
      <dgm:prSet phldrT="[Text]" custT="1"/>
      <dgm:spPr/>
      <dgm:t>
        <a:bodyPr/>
        <a:lstStyle/>
        <a:p>
          <a:r>
            <a:rPr lang="en-US" sz="1400" dirty="0" smtClean="0"/>
            <a:t>2. </a:t>
          </a:r>
          <a:endParaRPr lang="en-US" sz="1100" dirty="0" smtClean="0"/>
        </a:p>
        <a:p>
          <a:r>
            <a:rPr lang="en-US" sz="2400" dirty="0" smtClean="0"/>
            <a:t>Teaching the students</a:t>
          </a:r>
        </a:p>
      </dgm:t>
    </dgm:pt>
    <dgm:pt modelId="{D3CE0565-44F8-48E0-BAF9-105955396AA9}" type="parTrans" cxnId="{055860D8-995F-4955-B99D-F28340B42FE5}">
      <dgm:prSet/>
      <dgm:spPr/>
      <dgm:t>
        <a:bodyPr/>
        <a:lstStyle/>
        <a:p>
          <a:endParaRPr lang="en-US"/>
        </a:p>
      </dgm:t>
    </dgm:pt>
    <dgm:pt modelId="{0D072003-9994-4A00-8692-E55A3D175E27}" type="sibTrans" cxnId="{055860D8-995F-4955-B99D-F28340B42FE5}">
      <dgm:prSet/>
      <dgm:spPr/>
      <dgm:t>
        <a:bodyPr/>
        <a:lstStyle/>
        <a:p>
          <a:endParaRPr lang="en-US"/>
        </a:p>
      </dgm:t>
    </dgm:pt>
    <dgm:pt modelId="{83296E6F-3844-467D-B0AC-CF94A5A0C7C6}">
      <dgm:prSet phldrT="[Text]" custT="1"/>
      <dgm:spPr/>
      <dgm:t>
        <a:bodyPr/>
        <a:lstStyle/>
        <a:p>
          <a:r>
            <a:rPr lang="en-US" sz="2000" dirty="0" smtClean="0"/>
            <a:t>3.</a:t>
          </a:r>
          <a:endParaRPr lang="en-US" sz="1600" dirty="0" smtClean="0"/>
        </a:p>
        <a:p>
          <a:r>
            <a:rPr lang="en-US" sz="2800" dirty="0" smtClean="0"/>
            <a:t>Getting </a:t>
          </a:r>
          <a:r>
            <a:rPr lang="en-US" sz="2400" dirty="0" smtClean="0"/>
            <a:t>feedback</a:t>
          </a:r>
          <a:r>
            <a:rPr lang="en-US" sz="1400" dirty="0" smtClean="0"/>
            <a:t> </a:t>
          </a:r>
          <a:r>
            <a:rPr lang="en-US" sz="1600" dirty="0" smtClean="0"/>
            <a:t>from the supervisors</a:t>
          </a:r>
          <a:endParaRPr lang="en-US" sz="1600" dirty="0"/>
        </a:p>
      </dgm:t>
    </dgm:pt>
    <dgm:pt modelId="{32B0A09B-439E-4502-99C7-B1104399B167}" type="parTrans" cxnId="{280B645F-DFCF-42BF-9C29-2FD883E76014}">
      <dgm:prSet/>
      <dgm:spPr/>
      <dgm:t>
        <a:bodyPr/>
        <a:lstStyle/>
        <a:p>
          <a:endParaRPr lang="en-US"/>
        </a:p>
      </dgm:t>
    </dgm:pt>
    <dgm:pt modelId="{B5536E7F-5A6C-4CEE-8C0F-7730A648E0DC}" type="sibTrans" cxnId="{280B645F-DFCF-42BF-9C29-2FD883E76014}">
      <dgm:prSet/>
      <dgm:spPr/>
      <dgm:t>
        <a:bodyPr/>
        <a:lstStyle/>
        <a:p>
          <a:endParaRPr lang="en-US"/>
        </a:p>
      </dgm:t>
    </dgm:pt>
    <dgm:pt modelId="{FA68EC22-4D94-444A-B9FB-B8490B172118}">
      <dgm:prSet custT="1"/>
      <dgm:spPr/>
      <dgm:t>
        <a:bodyPr/>
        <a:lstStyle/>
        <a:p>
          <a:r>
            <a:rPr lang="en-US" sz="2000" dirty="0" smtClean="0"/>
            <a:t>4.</a:t>
          </a:r>
        </a:p>
        <a:p>
          <a:r>
            <a:rPr lang="en-US" sz="2000" dirty="0" smtClean="0"/>
            <a:t>Re-planning after the feedback</a:t>
          </a:r>
          <a:endParaRPr lang="en-US" sz="2000" dirty="0"/>
        </a:p>
      </dgm:t>
    </dgm:pt>
    <dgm:pt modelId="{84ED031C-ADE1-40ED-8E8D-1C25220780F4}" type="parTrans" cxnId="{BB7744DA-D844-488D-AEB5-E56205D33CCA}">
      <dgm:prSet/>
      <dgm:spPr/>
      <dgm:t>
        <a:bodyPr/>
        <a:lstStyle/>
        <a:p>
          <a:endParaRPr lang="en-US"/>
        </a:p>
      </dgm:t>
    </dgm:pt>
    <dgm:pt modelId="{51DAC45E-F038-4F9B-BC30-DEB18780531A}" type="sibTrans" cxnId="{BB7744DA-D844-488D-AEB5-E56205D33CCA}">
      <dgm:prSet/>
      <dgm:spPr/>
      <dgm:t>
        <a:bodyPr/>
        <a:lstStyle/>
        <a:p>
          <a:endParaRPr lang="en-US"/>
        </a:p>
      </dgm:t>
    </dgm:pt>
    <dgm:pt modelId="{00807448-2FE4-40A1-B745-39DCD9D161F0}">
      <dgm:prSet/>
      <dgm:spPr/>
      <dgm:t>
        <a:bodyPr/>
        <a:lstStyle/>
        <a:p>
          <a:r>
            <a:rPr lang="en-US" dirty="0" smtClean="0"/>
            <a:t>5.</a:t>
          </a:r>
        </a:p>
        <a:p>
          <a:r>
            <a:rPr lang="en-US" dirty="0" smtClean="0"/>
            <a:t>Re-teaching</a:t>
          </a:r>
          <a:endParaRPr lang="en-US" dirty="0"/>
        </a:p>
      </dgm:t>
    </dgm:pt>
    <dgm:pt modelId="{5179C3D6-5F56-4E29-BD4F-4826AB3014D5}" type="parTrans" cxnId="{4FA047DF-4909-4A8F-935E-9B8410426933}">
      <dgm:prSet/>
      <dgm:spPr/>
      <dgm:t>
        <a:bodyPr/>
        <a:lstStyle/>
        <a:p>
          <a:endParaRPr lang="en-US"/>
        </a:p>
      </dgm:t>
    </dgm:pt>
    <dgm:pt modelId="{FC40E536-101B-4C15-8540-C55BA6CB34C9}" type="sibTrans" cxnId="{4FA047DF-4909-4A8F-935E-9B8410426933}">
      <dgm:prSet/>
      <dgm:spPr/>
      <dgm:t>
        <a:bodyPr/>
        <a:lstStyle/>
        <a:p>
          <a:endParaRPr lang="en-US"/>
        </a:p>
      </dgm:t>
    </dgm:pt>
    <dgm:pt modelId="{69667BFD-D0AC-4575-B261-298D3A72C393}" type="pres">
      <dgm:prSet presAssocID="{794C4EB6-68AC-474F-A683-1E8427A2CA49}" presName="Name0" presStyleCnt="0">
        <dgm:presLayoutVars>
          <dgm:chMax val="1"/>
          <dgm:dir/>
          <dgm:animLvl val="ctr"/>
          <dgm:resizeHandles val="exact"/>
        </dgm:presLayoutVars>
      </dgm:prSet>
      <dgm:spPr/>
      <dgm:t>
        <a:bodyPr/>
        <a:lstStyle/>
        <a:p>
          <a:endParaRPr lang="en-US"/>
        </a:p>
      </dgm:t>
    </dgm:pt>
    <dgm:pt modelId="{34AB0AFF-2B73-474F-B2DE-FFA8F2209D51}" type="pres">
      <dgm:prSet presAssocID="{1B3C5736-3102-4C30-B433-F756638698DB}" presName="centerShape" presStyleLbl="node0" presStyleIdx="0" presStyleCnt="1"/>
      <dgm:spPr/>
      <dgm:t>
        <a:bodyPr/>
        <a:lstStyle/>
        <a:p>
          <a:endParaRPr lang="en-US"/>
        </a:p>
      </dgm:t>
    </dgm:pt>
    <dgm:pt modelId="{2C9BBC2A-0E97-4662-A8DE-D054DF1FE51A}" type="pres">
      <dgm:prSet presAssocID="{99BB01F3-3D3D-4CBE-91C1-20901DF570BB}" presName="parTrans" presStyleLbl="sibTrans2D1" presStyleIdx="0" presStyleCnt="6"/>
      <dgm:spPr/>
      <dgm:t>
        <a:bodyPr/>
        <a:lstStyle/>
        <a:p>
          <a:endParaRPr lang="en-US"/>
        </a:p>
      </dgm:t>
    </dgm:pt>
    <dgm:pt modelId="{B686027F-0989-4C15-A8AE-D8877D854A72}" type="pres">
      <dgm:prSet presAssocID="{99BB01F3-3D3D-4CBE-91C1-20901DF570BB}" presName="connectorText" presStyleLbl="sibTrans2D1" presStyleIdx="0" presStyleCnt="6"/>
      <dgm:spPr/>
      <dgm:t>
        <a:bodyPr/>
        <a:lstStyle/>
        <a:p>
          <a:endParaRPr lang="en-US"/>
        </a:p>
      </dgm:t>
    </dgm:pt>
    <dgm:pt modelId="{1CD19866-EE59-43D1-A9D2-6E24765EA3D1}" type="pres">
      <dgm:prSet presAssocID="{6E764716-30CB-4E15-867B-0B257DD740F7}" presName="node" presStyleLbl="node1" presStyleIdx="0" presStyleCnt="6">
        <dgm:presLayoutVars>
          <dgm:bulletEnabled val="1"/>
        </dgm:presLayoutVars>
      </dgm:prSet>
      <dgm:spPr/>
      <dgm:t>
        <a:bodyPr/>
        <a:lstStyle/>
        <a:p>
          <a:endParaRPr lang="en-US"/>
        </a:p>
      </dgm:t>
    </dgm:pt>
    <dgm:pt modelId="{AD8302B9-7AD6-4FD2-90D1-5C79C966E045}" type="pres">
      <dgm:prSet presAssocID="{3BE63915-F3A8-459B-A314-5D344E51C0A3}" presName="parTrans" presStyleLbl="sibTrans2D1" presStyleIdx="1" presStyleCnt="6"/>
      <dgm:spPr/>
      <dgm:t>
        <a:bodyPr/>
        <a:lstStyle/>
        <a:p>
          <a:endParaRPr lang="en-US"/>
        </a:p>
      </dgm:t>
    </dgm:pt>
    <dgm:pt modelId="{1914A6FC-AA3A-40DC-87FE-23F9C191D08F}" type="pres">
      <dgm:prSet presAssocID="{3BE63915-F3A8-459B-A314-5D344E51C0A3}" presName="connectorText" presStyleLbl="sibTrans2D1" presStyleIdx="1" presStyleCnt="6"/>
      <dgm:spPr/>
      <dgm:t>
        <a:bodyPr/>
        <a:lstStyle/>
        <a:p>
          <a:endParaRPr lang="en-US"/>
        </a:p>
      </dgm:t>
    </dgm:pt>
    <dgm:pt modelId="{51BA1950-5343-47CD-8F24-7D6926C6A8E0}" type="pres">
      <dgm:prSet presAssocID="{0D6F1100-FAEA-4AA3-8515-40CA919FAE8B}" presName="node" presStyleLbl="node1" presStyleIdx="1" presStyleCnt="6">
        <dgm:presLayoutVars>
          <dgm:bulletEnabled val="1"/>
        </dgm:presLayoutVars>
      </dgm:prSet>
      <dgm:spPr/>
      <dgm:t>
        <a:bodyPr/>
        <a:lstStyle/>
        <a:p>
          <a:endParaRPr lang="en-US"/>
        </a:p>
      </dgm:t>
    </dgm:pt>
    <dgm:pt modelId="{0DB257BC-179B-4CC8-AB9D-2C13EB8702F2}" type="pres">
      <dgm:prSet presAssocID="{D3CE0565-44F8-48E0-BAF9-105955396AA9}" presName="parTrans" presStyleLbl="sibTrans2D1" presStyleIdx="2" presStyleCnt="6"/>
      <dgm:spPr/>
      <dgm:t>
        <a:bodyPr/>
        <a:lstStyle/>
        <a:p>
          <a:endParaRPr lang="en-US"/>
        </a:p>
      </dgm:t>
    </dgm:pt>
    <dgm:pt modelId="{978577AA-1AB4-4B5D-82FB-340068CB0FEE}" type="pres">
      <dgm:prSet presAssocID="{D3CE0565-44F8-48E0-BAF9-105955396AA9}" presName="connectorText" presStyleLbl="sibTrans2D1" presStyleIdx="2" presStyleCnt="6"/>
      <dgm:spPr/>
      <dgm:t>
        <a:bodyPr/>
        <a:lstStyle/>
        <a:p>
          <a:endParaRPr lang="en-US"/>
        </a:p>
      </dgm:t>
    </dgm:pt>
    <dgm:pt modelId="{65C49EB8-ED48-4D8B-AEEC-A692B987CB41}" type="pres">
      <dgm:prSet presAssocID="{8BEB0274-6CFD-45CF-85E5-F511E3889CE2}" presName="node" presStyleLbl="node1" presStyleIdx="2" presStyleCnt="6">
        <dgm:presLayoutVars>
          <dgm:bulletEnabled val="1"/>
        </dgm:presLayoutVars>
      </dgm:prSet>
      <dgm:spPr/>
      <dgm:t>
        <a:bodyPr/>
        <a:lstStyle/>
        <a:p>
          <a:endParaRPr lang="en-US"/>
        </a:p>
      </dgm:t>
    </dgm:pt>
    <dgm:pt modelId="{AB458435-56AB-405D-9594-C763C81D0BCD}" type="pres">
      <dgm:prSet presAssocID="{32B0A09B-439E-4502-99C7-B1104399B167}" presName="parTrans" presStyleLbl="sibTrans2D1" presStyleIdx="3" presStyleCnt="6"/>
      <dgm:spPr/>
      <dgm:t>
        <a:bodyPr/>
        <a:lstStyle/>
        <a:p>
          <a:endParaRPr lang="en-US"/>
        </a:p>
      </dgm:t>
    </dgm:pt>
    <dgm:pt modelId="{6698EE3E-900B-40E7-A189-1F33A01F844E}" type="pres">
      <dgm:prSet presAssocID="{32B0A09B-439E-4502-99C7-B1104399B167}" presName="connectorText" presStyleLbl="sibTrans2D1" presStyleIdx="3" presStyleCnt="6"/>
      <dgm:spPr/>
      <dgm:t>
        <a:bodyPr/>
        <a:lstStyle/>
        <a:p>
          <a:endParaRPr lang="en-US"/>
        </a:p>
      </dgm:t>
    </dgm:pt>
    <dgm:pt modelId="{68C967E5-2FE7-4BA4-9E3E-2533B7CB97DC}" type="pres">
      <dgm:prSet presAssocID="{83296E6F-3844-467D-B0AC-CF94A5A0C7C6}" presName="node" presStyleLbl="node1" presStyleIdx="3" presStyleCnt="6">
        <dgm:presLayoutVars>
          <dgm:bulletEnabled val="1"/>
        </dgm:presLayoutVars>
      </dgm:prSet>
      <dgm:spPr/>
      <dgm:t>
        <a:bodyPr/>
        <a:lstStyle/>
        <a:p>
          <a:endParaRPr lang="en-US"/>
        </a:p>
      </dgm:t>
    </dgm:pt>
    <dgm:pt modelId="{77655C46-0606-47D3-9C06-F47CF1767FBF}" type="pres">
      <dgm:prSet presAssocID="{84ED031C-ADE1-40ED-8E8D-1C25220780F4}" presName="parTrans" presStyleLbl="sibTrans2D1" presStyleIdx="4" presStyleCnt="6"/>
      <dgm:spPr/>
      <dgm:t>
        <a:bodyPr/>
        <a:lstStyle/>
        <a:p>
          <a:endParaRPr lang="en-US"/>
        </a:p>
      </dgm:t>
    </dgm:pt>
    <dgm:pt modelId="{F57FF2D5-E701-4F73-AAF1-CECD5C3836B5}" type="pres">
      <dgm:prSet presAssocID="{84ED031C-ADE1-40ED-8E8D-1C25220780F4}" presName="connectorText" presStyleLbl="sibTrans2D1" presStyleIdx="4" presStyleCnt="6"/>
      <dgm:spPr/>
      <dgm:t>
        <a:bodyPr/>
        <a:lstStyle/>
        <a:p>
          <a:endParaRPr lang="en-US"/>
        </a:p>
      </dgm:t>
    </dgm:pt>
    <dgm:pt modelId="{EED2303A-E70D-46FD-BD55-C0AD66AC561F}" type="pres">
      <dgm:prSet presAssocID="{FA68EC22-4D94-444A-B9FB-B8490B172118}" presName="node" presStyleLbl="node1" presStyleIdx="4" presStyleCnt="6">
        <dgm:presLayoutVars>
          <dgm:bulletEnabled val="1"/>
        </dgm:presLayoutVars>
      </dgm:prSet>
      <dgm:spPr/>
      <dgm:t>
        <a:bodyPr/>
        <a:lstStyle/>
        <a:p>
          <a:endParaRPr lang="en-US"/>
        </a:p>
      </dgm:t>
    </dgm:pt>
    <dgm:pt modelId="{6B8D4A63-8419-4382-A064-A5802AE83DE0}" type="pres">
      <dgm:prSet presAssocID="{5179C3D6-5F56-4E29-BD4F-4826AB3014D5}" presName="parTrans" presStyleLbl="sibTrans2D1" presStyleIdx="5" presStyleCnt="6"/>
      <dgm:spPr/>
      <dgm:t>
        <a:bodyPr/>
        <a:lstStyle/>
        <a:p>
          <a:endParaRPr lang="en-US"/>
        </a:p>
      </dgm:t>
    </dgm:pt>
    <dgm:pt modelId="{A6D7E3F2-7ED5-4BC6-8ADE-C49A553B0481}" type="pres">
      <dgm:prSet presAssocID="{5179C3D6-5F56-4E29-BD4F-4826AB3014D5}" presName="connectorText" presStyleLbl="sibTrans2D1" presStyleIdx="5" presStyleCnt="6"/>
      <dgm:spPr/>
      <dgm:t>
        <a:bodyPr/>
        <a:lstStyle/>
        <a:p>
          <a:endParaRPr lang="en-US"/>
        </a:p>
      </dgm:t>
    </dgm:pt>
    <dgm:pt modelId="{62AA5443-A574-4CB4-A30C-D9BC25C50679}" type="pres">
      <dgm:prSet presAssocID="{00807448-2FE4-40A1-B745-39DCD9D161F0}" presName="node" presStyleLbl="node1" presStyleIdx="5" presStyleCnt="6">
        <dgm:presLayoutVars>
          <dgm:bulletEnabled val="1"/>
        </dgm:presLayoutVars>
      </dgm:prSet>
      <dgm:spPr/>
      <dgm:t>
        <a:bodyPr/>
        <a:lstStyle/>
        <a:p>
          <a:endParaRPr lang="en-US"/>
        </a:p>
      </dgm:t>
    </dgm:pt>
  </dgm:ptLst>
  <dgm:cxnLst>
    <dgm:cxn modelId="{FBEA214D-93D7-430A-913B-8E29634887F0}" type="presOf" srcId="{794C4EB6-68AC-474F-A683-1E8427A2CA49}" destId="{69667BFD-D0AC-4575-B261-298D3A72C393}" srcOrd="0" destOrd="0" presId="urn:microsoft.com/office/officeart/2005/8/layout/radial5"/>
    <dgm:cxn modelId="{88CF1ED5-F6AC-4FA2-ADAF-A4E92624ABF6}" type="presOf" srcId="{32B0A09B-439E-4502-99C7-B1104399B167}" destId="{6698EE3E-900B-40E7-A189-1F33A01F844E}" srcOrd="1" destOrd="0" presId="urn:microsoft.com/office/officeart/2005/8/layout/radial5"/>
    <dgm:cxn modelId="{7C7ACC90-27E2-4950-96D7-403452A458BB}" type="presOf" srcId="{D3CE0565-44F8-48E0-BAF9-105955396AA9}" destId="{978577AA-1AB4-4B5D-82FB-340068CB0FEE}" srcOrd="1" destOrd="0" presId="urn:microsoft.com/office/officeart/2005/8/layout/radial5"/>
    <dgm:cxn modelId="{280B645F-DFCF-42BF-9C29-2FD883E76014}" srcId="{1B3C5736-3102-4C30-B433-F756638698DB}" destId="{83296E6F-3844-467D-B0AC-CF94A5A0C7C6}" srcOrd="3" destOrd="0" parTransId="{32B0A09B-439E-4502-99C7-B1104399B167}" sibTransId="{B5536E7F-5A6C-4CEE-8C0F-7730A648E0DC}"/>
    <dgm:cxn modelId="{BB7744DA-D844-488D-AEB5-E56205D33CCA}" srcId="{1B3C5736-3102-4C30-B433-F756638698DB}" destId="{FA68EC22-4D94-444A-B9FB-B8490B172118}" srcOrd="4" destOrd="0" parTransId="{84ED031C-ADE1-40ED-8E8D-1C25220780F4}" sibTransId="{51DAC45E-F038-4F9B-BC30-DEB18780531A}"/>
    <dgm:cxn modelId="{EC8941E3-9F3A-469C-A863-7B11C8187EEB}" type="presOf" srcId="{99BB01F3-3D3D-4CBE-91C1-20901DF570BB}" destId="{B686027F-0989-4C15-A8AE-D8877D854A72}" srcOrd="1" destOrd="0" presId="urn:microsoft.com/office/officeart/2005/8/layout/radial5"/>
    <dgm:cxn modelId="{1BF9A19B-9B3A-43FB-8B44-870F013979D6}" type="presOf" srcId="{3BE63915-F3A8-459B-A314-5D344E51C0A3}" destId="{1914A6FC-AA3A-40DC-87FE-23F9C191D08F}" srcOrd="1" destOrd="0" presId="urn:microsoft.com/office/officeart/2005/8/layout/radial5"/>
    <dgm:cxn modelId="{A7B80D55-AF82-4382-8FFE-92128C6E840F}" type="presOf" srcId="{5179C3D6-5F56-4E29-BD4F-4826AB3014D5}" destId="{6B8D4A63-8419-4382-A064-A5802AE83DE0}" srcOrd="0" destOrd="0" presId="urn:microsoft.com/office/officeart/2005/8/layout/radial5"/>
    <dgm:cxn modelId="{24BDA851-9322-486A-918F-55BEF5D7CD48}" type="presOf" srcId="{1B3C5736-3102-4C30-B433-F756638698DB}" destId="{34AB0AFF-2B73-474F-B2DE-FFA8F2209D51}" srcOrd="0" destOrd="0" presId="urn:microsoft.com/office/officeart/2005/8/layout/radial5"/>
    <dgm:cxn modelId="{ECAD62CA-9A6D-4BDE-8971-83223E924EA2}" srcId="{1B3C5736-3102-4C30-B433-F756638698DB}" destId="{6E764716-30CB-4E15-867B-0B257DD740F7}" srcOrd="0" destOrd="0" parTransId="{99BB01F3-3D3D-4CBE-91C1-20901DF570BB}" sibTransId="{E072F592-640D-462D-96A9-FD69938A9E50}"/>
    <dgm:cxn modelId="{6E02636B-5973-41BB-A354-946AA2734F24}" type="presOf" srcId="{8BEB0274-6CFD-45CF-85E5-F511E3889CE2}" destId="{65C49EB8-ED48-4D8B-AEEC-A692B987CB41}" srcOrd="0" destOrd="0" presId="urn:microsoft.com/office/officeart/2005/8/layout/radial5"/>
    <dgm:cxn modelId="{FD83F610-A6BB-44A2-8324-1A2C0D35BB0B}" type="presOf" srcId="{00807448-2FE4-40A1-B745-39DCD9D161F0}" destId="{62AA5443-A574-4CB4-A30C-D9BC25C50679}" srcOrd="0" destOrd="0" presId="urn:microsoft.com/office/officeart/2005/8/layout/radial5"/>
    <dgm:cxn modelId="{4FA047DF-4909-4A8F-935E-9B8410426933}" srcId="{1B3C5736-3102-4C30-B433-F756638698DB}" destId="{00807448-2FE4-40A1-B745-39DCD9D161F0}" srcOrd="5" destOrd="0" parTransId="{5179C3D6-5F56-4E29-BD4F-4826AB3014D5}" sibTransId="{FC40E536-101B-4C15-8540-C55BA6CB34C9}"/>
    <dgm:cxn modelId="{6E165BBC-E226-4BA8-86B2-3E2299E95BF7}" type="presOf" srcId="{D3CE0565-44F8-48E0-BAF9-105955396AA9}" destId="{0DB257BC-179B-4CC8-AB9D-2C13EB8702F2}" srcOrd="0" destOrd="0" presId="urn:microsoft.com/office/officeart/2005/8/layout/radial5"/>
    <dgm:cxn modelId="{0BEAF560-6142-4271-8DAD-95519ACAC01E}" type="presOf" srcId="{3BE63915-F3A8-459B-A314-5D344E51C0A3}" destId="{AD8302B9-7AD6-4FD2-90D1-5C79C966E045}" srcOrd="0" destOrd="0" presId="urn:microsoft.com/office/officeart/2005/8/layout/radial5"/>
    <dgm:cxn modelId="{43D0E20F-684D-477E-BD73-2ADB789C06A3}" type="presOf" srcId="{84ED031C-ADE1-40ED-8E8D-1C25220780F4}" destId="{F57FF2D5-E701-4F73-AAF1-CECD5C3836B5}" srcOrd="1" destOrd="0" presId="urn:microsoft.com/office/officeart/2005/8/layout/radial5"/>
    <dgm:cxn modelId="{C0B9FD7C-656F-47B4-A5FA-5932C2B93CB5}" type="presOf" srcId="{84ED031C-ADE1-40ED-8E8D-1C25220780F4}" destId="{77655C46-0606-47D3-9C06-F47CF1767FBF}" srcOrd="0" destOrd="0" presId="urn:microsoft.com/office/officeart/2005/8/layout/radial5"/>
    <dgm:cxn modelId="{94360AF5-E730-4EBC-9EF4-A170D3155B85}" type="presOf" srcId="{0D6F1100-FAEA-4AA3-8515-40CA919FAE8B}" destId="{51BA1950-5343-47CD-8F24-7D6926C6A8E0}" srcOrd="0" destOrd="0" presId="urn:microsoft.com/office/officeart/2005/8/layout/radial5"/>
    <dgm:cxn modelId="{6AC2E5E6-3541-421E-A62B-F99FDC677CB3}" type="presOf" srcId="{83296E6F-3844-467D-B0AC-CF94A5A0C7C6}" destId="{68C967E5-2FE7-4BA4-9E3E-2533B7CB97DC}" srcOrd="0" destOrd="0" presId="urn:microsoft.com/office/officeart/2005/8/layout/radial5"/>
    <dgm:cxn modelId="{47E0F6E8-DB75-4A63-8EF5-55140E400780}" type="presOf" srcId="{FA68EC22-4D94-444A-B9FB-B8490B172118}" destId="{EED2303A-E70D-46FD-BD55-C0AD66AC561F}" srcOrd="0" destOrd="0" presId="urn:microsoft.com/office/officeart/2005/8/layout/radial5"/>
    <dgm:cxn modelId="{7595626D-8BCA-49B6-8744-9D40E9AA3C17}" srcId="{1B3C5736-3102-4C30-B433-F756638698DB}" destId="{0D6F1100-FAEA-4AA3-8515-40CA919FAE8B}" srcOrd="1" destOrd="0" parTransId="{3BE63915-F3A8-459B-A314-5D344E51C0A3}" sibTransId="{9E66CD31-D838-43C2-AD4D-CC51822A4DA5}"/>
    <dgm:cxn modelId="{73085D9A-9FA8-4F49-86B7-5C56F978C6F8}" type="presOf" srcId="{6E764716-30CB-4E15-867B-0B257DD740F7}" destId="{1CD19866-EE59-43D1-A9D2-6E24765EA3D1}" srcOrd="0" destOrd="0" presId="urn:microsoft.com/office/officeart/2005/8/layout/radial5"/>
    <dgm:cxn modelId="{46ACE106-2788-4625-8704-CFE72CFF6D44}" type="presOf" srcId="{32B0A09B-439E-4502-99C7-B1104399B167}" destId="{AB458435-56AB-405D-9594-C763C81D0BCD}" srcOrd="0" destOrd="0" presId="urn:microsoft.com/office/officeart/2005/8/layout/radial5"/>
    <dgm:cxn modelId="{7F648C93-7DEE-457E-B603-ACB69D8572F0}" srcId="{794C4EB6-68AC-474F-A683-1E8427A2CA49}" destId="{1B3C5736-3102-4C30-B433-F756638698DB}" srcOrd="0" destOrd="0" parTransId="{77B101EB-EF11-4D46-9790-A48019F3AAAA}" sibTransId="{91984C0D-BE3D-4644-874A-55EBD2162702}"/>
    <dgm:cxn modelId="{D647405C-DDB9-4118-9F1B-8C1C02D7A794}" type="presOf" srcId="{5179C3D6-5F56-4E29-BD4F-4826AB3014D5}" destId="{A6D7E3F2-7ED5-4BC6-8ADE-C49A553B0481}" srcOrd="1" destOrd="0" presId="urn:microsoft.com/office/officeart/2005/8/layout/radial5"/>
    <dgm:cxn modelId="{47E1254A-E530-4B2E-9E51-DE51CDAC363E}" type="presOf" srcId="{99BB01F3-3D3D-4CBE-91C1-20901DF570BB}" destId="{2C9BBC2A-0E97-4662-A8DE-D054DF1FE51A}" srcOrd="0" destOrd="0" presId="urn:microsoft.com/office/officeart/2005/8/layout/radial5"/>
    <dgm:cxn modelId="{055860D8-995F-4955-B99D-F28340B42FE5}" srcId="{1B3C5736-3102-4C30-B433-F756638698DB}" destId="{8BEB0274-6CFD-45CF-85E5-F511E3889CE2}" srcOrd="2" destOrd="0" parTransId="{D3CE0565-44F8-48E0-BAF9-105955396AA9}" sibTransId="{0D072003-9994-4A00-8692-E55A3D175E27}"/>
    <dgm:cxn modelId="{D2CFB896-584F-4F76-941B-28576014777C}" type="presParOf" srcId="{69667BFD-D0AC-4575-B261-298D3A72C393}" destId="{34AB0AFF-2B73-474F-B2DE-FFA8F2209D51}" srcOrd="0" destOrd="0" presId="urn:microsoft.com/office/officeart/2005/8/layout/radial5"/>
    <dgm:cxn modelId="{FED61C7B-1366-475C-BCD5-8CCBB554D4EB}" type="presParOf" srcId="{69667BFD-D0AC-4575-B261-298D3A72C393}" destId="{2C9BBC2A-0E97-4662-A8DE-D054DF1FE51A}" srcOrd="1" destOrd="0" presId="urn:microsoft.com/office/officeart/2005/8/layout/radial5"/>
    <dgm:cxn modelId="{E4A9D583-2A43-4F9E-886A-C04A55B20668}" type="presParOf" srcId="{2C9BBC2A-0E97-4662-A8DE-D054DF1FE51A}" destId="{B686027F-0989-4C15-A8AE-D8877D854A72}" srcOrd="0" destOrd="0" presId="urn:microsoft.com/office/officeart/2005/8/layout/radial5"/>
    <dgm:cxn modelId="{B1AB2746-7B3D-4886-9580-5E59B04320AF}" type="presParOf" srcId="{69667BFD-D0AC-4575-B261-298D3A72C393}" destId="{1CD19866-EE59-43D1-A9D2-6E24765EA3D1}" srcOrd="2" destOrd="0" presId="urn:microsoft.com/office/officeart/2005/8/layout/radial5"/>
    <dgm:cxn modelId="{1C019A8D-B04D-4667-ABB3-F390934FCAB1}" type="presParOf" srcId="{69667BFD-D0AC-4575-B261-298D3A72C393}" destId="{AD8302B9-7AD6-4FD2-90D1-5C79C966E045}" srcOrd="3" destOrd="0" presId="urn:microsoft.com/office/officeart/2005/8/layout/radial5"/>
    <dgm:cxn modelId="{AC3D7119-7128-46EA-918D-365EB74E131E}" type="presParOf" srcId="{AD8302B9-7AD6-4FD2-90D1-5C79C966E045}" destId="{1914A6FC-AA3A-40DC-87FE-23F9C191D08F}" srcOrd="0" destOrd="0" presId="urn:microsoft.com/office/officeart/2005/8/layout/radial5"/>
    <dgm:cxn modelId="{4ACFEB3D-CF57-4A63-B144-323C44535AB8}" type="presParOf" srcId="{69667BFD-D0AC-4575-B261-298D3A72C393}" destId="{51BA1950-5343-47CD-8F24-7D6926C6A8E0}" srcOrd="4" destOrd="0" presId="urn:microsoft.com/office/officeart/2005/8/layout/radial5"/>
    <dgm:cxn modelId="{3854A0EB-D99A-4964-9748-2B3F43E66E57}" type="presParOf" srcId="{69667BFD-D0AC-4575-B261-298D3A72C393}" destId="{0DB257BC-179B-4CC8-AB9D-2C13EB8702F2}" srcOrd="5" destOrd="0" presId="urn:microsoft.com/office/officeart/2005/8/layout/radial5"/>
    <dgm:cxn modelId="{BC67B204-AE58-40DC-848C-3E9589D0B065}" type="presParOf" srcId="{0DB257BC-179B-4CC8-AB9D-2C13EB8702F2}" destId="{978577AA-1AB4-4B5D-82FB-340068CB0FEE}" srcOrd="0" destOrd="0" presId="urn:microsoft.com/office/officeart/2005/8/layout/radial5"/>
    <dgm:cxn modelId="{8B79835D-6F29-406E-BD60-313558A62398}" type="presParOf" srcId="{69667BFD-D0AC-4575-B261-298D3A72C393}" destId="{65C49EB8-ED48-4D8B-AEEC-A692B987CB41}" srcOrd="6" destOrd="0" presId="urn:microsoft.com/office/officeart/2005/8/layout/radial5"/>
    <dgm:cxn modelId="{BB39D29C-9B23-4F96-A01A-67BA8995AD82}" type="presParOf" srcId="{69667BFD-D0AC-4575-B261-298D3A72C393}" destId="{AB458435-56AB-405D-9594-C763C81D0BCD}" srcOrd="7" destOrd="0" presId="urn:microsoft.com/office/officeart/2005/8/layout/radial5"/>
    <dgm:cxn modelId="{C562ACEB-430D-4AE6-86AF-04B9E6CB69CE}" type="presParOf" srcId="{AB458435-56AB-405D-9594-C763C81D0BCD}" destId="{6698EE3E-900B-40E7-A189-1F33A01F844E}" srcOrd="0" destOrd="0" presId="urn:microsoft.com/office/officeart/2005/8/layout/radial5"/>
    <dgm:cxn modelId="{8301C38F-22C8-4806-9D4A-9C22392AB193}" type="presParOf" srcId="{69667BFD-D0AC-4575-B261-298D3A72C393}" destId="{68C967E5-2FE7-4BA4-9E3E-2533B7CB97DC}" srcOrd="8" destOrd="0" presId="urn:microsoft.com/office/officeart/2005/8/layout/radial5"/>
    <dgm:cxn modelId="{100F28B3-5C0D-4785-B7E6-8E1AF89E9CEE}" type="presParOf" srcId="{69667BFD-D0AC-4575-B261-298D3A72C393}" destId="{77655C46-0606-47D3-9C06-F47CF1767FBF}" srcOrd="9" destOrd="0" presId="urn:microsoft.com/office/officeart/2005/8/layout/radial5"/>
    <dgm:cxn modelId="{A65065A3-8A1F-47A0-A85F-07966C8C0F8A}" type="presParOf" srcId="{77655C46-0606-47D3-9C06-F47CF1767FBF}" destId="{F57FF2D5-E701-4F73-AAF1-CECD5C3836B5}" srcOrd="0" destOrd="0" presId="urn:microsoft.com/office/officeart/2005/8/layout/radial5"/>
    <dgm:cxn modelId="{A40E6CF7-D972-4E00-9863-4D2911D09471}" type="presParOf" srcId="{69667BFD-D0AC-4575-B261-298D3A72C393}" destId="{EED2303A-E70D-46FD-BD55-C0AD66AC561F}" srcOrd="10" destOrd="0" presId="urn:microsoft.com/office/officeart/2005/8/layout/radial5"/>
    <dgm:cxn modelId="{AD80E4AD-773E-46B3-A9DD-D09293459ED5}" type="presParOf" srcId="{69667BFD-D0AC-4575-B261-298D3A72C393}" destId="{6B8D4A63-8419-4382-A064-A5802AE83DE0}" srcOrd="11" destOrd="0" presId="urn:microsoft.com/office/officeart/2005/8/layout/radial5"/>
    <dgm:cxn modelId="{925060CC-D8E7-4CC8-8370-CB5D6A615C57}" type="presParOf" srcId="{6B8D4A63-8419-4382-A064-A5802AE83DE0}" destId="{A6D7E3F2-7ED5-4BC6-8ADE-C49A553B0481}" srcOrd="0" destOrd="0" presId="urn:microsoft.com/office/officeart/2005/8/layout/radial5"/>
    <dgm:cxn modelId="{130FE357-6C06-401D-B19B-2BC464F4EE55}" type="presParOf" srcId="{69667BFD-D0AC-4575-B261-298D3A72C393}" destId="{62AA5443-A574-4CB4-A30C-D9BC25C50679}"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4C4EB6-68AC-474F-A683-1E8427A2CA49}"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endParaRPr lang="en-US"/>
        </a:p>
      </dgm:t>
    </dgm:pt>
    <dgm:pt modelId="{1B3C5736-3102-4C30-B433-F756638698DB}">
      <dgm:prSet phldrT="[Text]"/>
      <dgm:spPr/>
      <dgm:t>
        <a:bodyPr/>
        <a:lstStyle/>
        <a:p>
          <a:r>
            <a:rPr lang="en-US" dirty="0" smtClean="0"/>
            <a:t>5.</a:t>
          </a:r>
        </a:p>
        <a:p>
          <a:r>
            <a:rPr lang="en-US" dirty="0" smtClean="0"/>
            <a:t>Communication Skill</a:t>
          </a:r>
          <a:endParaRPr lang="en-US" dirty="0"/>
        </a:p>
      </dgm:t>
    </dgm:pt>
    <dgm:pt modelId="{77B101EB-EF11-4D46-9790-A48019F3AAAA}" type="parTrans" cxnId="{7F648C93-7DEE-457E-B603-ACB69D8572F0}">
      <dgm:prSet/>
      <dgm:spPr/>
      <dgm:t>
        <a:bodyPr/>
        <a:lstStyle/>
        <a:p>
          <a:endParaRPr lang="en-US"/>
        </a:p>
      </dgm:t>
    </dgm:pt>
    <dgm:pt modelId="{91984C0D-BE3D-4644-874A-55EBD2162702}" type="sibTrans" cxnId="{7F648C93-7DEE-457E-B603-ACB69D8572F0}">
      <dgm:prSet/>
      <dgm:spPr/>
      <dgm:t>
        <a:bodyPr/>
        <a:lstStyle/>
        <a:p>
          <a:endParaRPr lang="en-US"/>
        </a:p>
      </dgm:t>
    </dgm:pt>
    <dgm:pt modelId="{6E764716-30CB-4E15-867B-0B257DD740F7}">
      <dgm:prSet phldrT="[Text]" custT="1"/>
      <dgm:spPr>
        <a:solidFill>
          <a:srgbClr val="002060"/>
        </a:solidFill>
      </dgm:spPr>
      <dgm:t>
        <a:bodyPr/>
        <a:lstStyle/>
        <a:p>
          <a:r>
            <a:rPr lang="en-US" sz="1200" dirty="0" smtClean="0"/>
            <a:t>1. </a:t>
          </a:r>
        </a:p>
        <a:p>
          <a:r>
            <a:rPr lang="en-US" sz="1200" dirty="0" smtClean="0"/>
            <a:t> </a:t>
          </a:r>
          <a:r>
            <a:rPr lang="en-US" sz="2000" dirty="0" smtClean="0">
              <a:solidFill>
                <a:schemeClr val="bg1"/>
              </a:solidFill>
            </a:rPr>
            <a:t>TEACHING APTITUDE</a:t>
          </a:r>
          <a:endParaRPr lang="en-US" sz="2000" dirty="0">
            <a:solidFill>
              <a:schemeClr val="bg1"/>
            </a:solidFill>
          </a:endParaRPr>
        </a:p>
      </dgm:t>
    </dgm:pt>
    <dgm:pt modelId="{99BB01F3-3D3D-4CBE-91C1-20901DF570BB}" type="parTrans" cxnId="{ECAD62CA-9A6D-4BDE-8971-83223E924EA2}">
      <dgm:prSet/>
      <dgm:spPr/>
      <dgm:t>
        <a:bodyPr/>
        <a:lstStyle/>
        <a:p>
          <a:endParaRPr lang="en-US"/>
        </a:p>
      </dgm:t>
    </dgm:pt>
    <dgm:pt modelId="{E072F592-640D-462D-96A9-FD69938A9E50}" type="sibTrans" cxnId="{ECAD62CA-9A6D-4BDE-8971-83223E924EA2}">
      <dgm:prSet/>
      <dgm:spPr/>
      <dgm:t>
        <a:bodyPr/>
        <a:lstStyle/>
        <a:p>
          <a:endParaRPr lang="en-US"/>
        </a:p>
      </dgm:t>
    </dgm:pt>
    <dgm:pt modelId="{0D6F1100-FAEA-4AA3-8515-40CA919FAE8B}">
      <dgm:prSet phldrT="[Text]" custT="1"/>
      <dgm:spPr/>
      <dgm:t>
        <a:bodyPr/>
        <a:lstStyle/>
        <a:p>
          <a:r>
            <a:rPr lang="en-US" sz="1200" dirty="0" smtClean="0"/>
            <a:t>3. </a:t>
          </a:r>
        </a:p>
        <a:p>
          <a:r>
            <a:rPr lang="en-US" sz="1800" dirty="0" smtClean="0"/>
            <a:t>RESOURCES</a:t>
          </a:r>
          <a:endParaRPr lang="en-US" sz="1800" dirty="0"/>
        </a:p>
      </dgm:t>
    </dgm:pt>
    <dgm:pt modelId="{3BE63915-F3A8-459B-A314-5D344E51C0A3}" type="parTrans" cxnId="{7595626D-8BCA-49B6-8744-9D40E9AA3C17}">
      <dgm:prSet/>
      <dgm:spPr/>
      <dgm:t>
        <a:bodyPr/>
        <a:lstStyle/>
        <a:p>
          <a:endParaRPr lang="en-US"/>
        </a:p>
      </dgm:t>
    </dgm:pt>
    <dgm:pt modelId="{9E66CD31-D838-43C2-AD4D-CC51822A4DA5}" type="sibTrans" cxnId="{7595626D-8BCA-49B6-8744-9D40E9AA3C17}">
      <dgm:prSet/>
      <dgm:spPr/>
      <dgm:t>
        <a:bodyPr/>
        <a:lstStyle/>
        <a:p>
          <a:endParaRPr lang="en-US"/>
        </a:p>
      </dgm:t>
    </dgm:pt>
    <dgm:pt modelId="{8BEB0274-6CFD-45CF-85E5-F511E3889CE2}">
      <dgm:prSet phldrT="[Text]"/>
      <dgm:spPr/>
      <dgm:t>
        <a:bodyPr/>
        <a:lstStyle/>
        <a:p>
          <a:r>
            <a:rPr lang="en-US" dirty="0" smtClean="0"/>
            <a:t>2. </a:t>
          </a:r>
        </a:p>
        <a:p>
          <a:r>
            <a:rPr lang="en-US" dirty="0" smtClean="0"/>
            <a:t>INFRASTRUCTURE</a:t>
          </a:r>
        </a:p>
      </dgm:t>
    </dgm:pt>
    <dgm:pt modelId="{D3CE0565-44F8-48E0-BAF9-105955396AA9}" type="parTrans" cxnId="{055860D8-995F-4955-B99D-F28340B42FE5}">
      <dgm:prSet/>
      <dgm:spPr/>
      <dgm:t>
        <a:bodyPr/>
        <a:lstStyle/>
        <a:p>
          <a:endParaRPr lang="en-US"/>
        </a:p>
      </dgm:t>
    </dgm:pt>
    <dgm:pt modelId="{0D072003-9994-4A00-8692-E55A3D175E27}" type="sibTrans" cxnId="{055860D8-995F-4955-B99D-F28340B42FE5}">
      <dgm:prSet/>
      <dgm:spPr/>
      <dgm:t>
        <a:bodyPr/>
        <a:lstStyle/>
        <a:p>
          <a:endParaRPr lang="en-US"/>
        </a:p>
      </dgm:t>
    </dgm:pt>
    <dgm:pt modelId="{83296E6F-3844-467D-B0AC-CF94A5A0C7C6}">
      <dgm:prSet phldrT="[Text]"/>
      <dgm:spPr/>
      <dgm:t>
        <a:bodyPr/>
        <a:lstStyle/>
        <a:p>
          <a:r>
            <a:rPr lang="en-US" dirty="0" smtClean="0"/>
            <a:t>4. </a:t>
          </a:r>
        </a:p>
        <a:p>
          <a:r>
            <a:rPr lang="en-US" dirty="0" smtClean="0"/>
            <a:t>JOB SATISFACTION</a:t>
          </a:r>
          <a:endParaRPr lang="en-US" dirty="0"/>
        </a:p>
      </dgm:t>
    </dgm:pt>
    <dgm:pt modelId="{32B0A09B-439E-4502-99C7-B1104399B167}" type="parTrans" cxnId="{280B645F-DFCF-42BF-9C29-2FD883E76014}">
      <dgm:prSet/>
      <dgm:spPr/>
      <dgm:t>
        <a:bodyPr/>
        <a:lstStyle/>
        <a:p>
          <a:endParaRPr lang="en-US"/>
        </a:p>
      </dgm:t>
    </dgm:pt>
    <dgm:pt modelId="{B5536E7F-5A6C-4CEE-8C0F-7730A648E0DC}" type="sibTrans" cxnId="{280B645F-DFCF-42BF-9C29-2FD883E76014}">
      <dgm:prSet/>
      <dgm:spPr/>
      <dgm:t>
        <a:bodyPr/>
        <a:lstStyle/>
        <a:p>
          <a:endParaRPr lang="en-US"/>
        </a:p>
      </dgm:t>
    </dgm:pt>
    <dgm:pt modelId="{00807448-2FE4-40A1-B745-39DCD9D161F0}">
      <dgm:prSet custT="1"/>
      <dgm:spPr/>
      <dgm:t>
        <a:bodyPr/>
        <a:lstStyle/>
        <a:p>
          <a:r>
            <a:rPr lang="en-US" sz="1200" dirty="0" smtClean="0"/>
            <a:t>6.</a:t>
          </a:r>
        </a:p>
        <a:p>
          <a:r>
            <a:rPr lang="en-US" sz="2400" dirty="0" smtClean="0"/>
            <a:t>Work Load</a:t>
          </a:r>
          <a:endParaRPr lang="en-US" sz="2400" dirty="0"/>
        </a:p>
      </dgm:t>
    </dgm:pt>
    <dgm:pt modelId="{5179C3D6-5F56-4E29-BD4F-4826AB3014D5}" type="parTrans" cxnId="{4FA047DF-4909-4A8F-935E-9B8410426933}">
      <dgm:prSet/>
      <dgm:spPr/>
      <dgm:t>
        <a:bodyPr/>
        <a:lstStyle/>
        <a:p>
          <a:endParaRPr lang="en-US"/>
        </a:p>
      </dgm:t>
    </dgm:pt>
    <dgm:pt modelId="{FC40E536-101B-4C15-8540-C55BA6CB34C9}" type="sibTrans" cxnId="{4FA047DF-4909-4A8F-935E-9B8410426933}">
      <dgm:prSet/>
      <dgm:spPr/>
      <dgm:t>
        <a:bodyPr/>
        <a:lstStyle/>
        <a:p>
          <a:endParaRPr lang="en-US"/>
        </a:p>
      </dgm:t>
    </dgm:pt>
    <dgm:pt modelId="{69667BFD-D0AC-4575-B261-298D3A72C393}" type="pres">
      <dgm:prSet presAssocID="{794C4EB6-68AC-474F-A683-1E8427A2CA49}" presName="Name0" presStyleCnt="0">
        <dgm:presLayoutVars>
          <dgm:chMax val="1"/>
          <dgm:dir/>
          <dgm:animLvl val="ctr"/>
          <dgm:resizeHandles val="exact"/>
        </dgm:presLayoutVars>
      </dgm:prSet>
      <dgm:spPr/>
      <dgm:t>
        <a:bodyPr/>
        <a:lstStyle/>
        <a:p>
          <a:endParaRPr lang="en-US"/>
        </a:p>
      </dgm:t>
    </dgm:pt>
    <dgm:pt modelId="{34AB0AFF-2B73-474F-B2DE-FFA8F2209D51}" type="pres">
      <dgm:prSet presAssocID="{1B3C5736-3102-4C30-B433-F756638698DB}" presName="centerShape" presStyleLbl="node0" presStyleIdx="0" presStyleCnt="1"/>
      <dgm:spPr/>
      <dgm:t>
        <a:bodyPr/>
        <a:lstStyle/>
        <a:p>
          <a:endParaRPr lang="en-US"/>
        </a:p>
      </dgm:t>
    </dgm:pt>
    <dgm:pt modelId="{2C9BBC2A-0E97-4662-A8DE-D054DF1FE51A}" type="pres">
      <dgm:prSet presAssocID="{99BB01F3-3D3D-4CBE-91C1-20901DF570BB}" presName="parTrans" presStyleLbl="sibTrans2D1" presStyleIdx="0" presStyleCnt="5"/>
      <dgm:spPr/>
      <dgm:t>
        <a:bodyPr/>
        <a:lstStyle/>
        <a:p>
          <a:endParaRPr lang="en-US"/>
        </a:p>
      </dgm:t>
    </dgm:pt>
    <dgm:pt modelId="{B686027F-0989-4C15-A8AE-D8877D854A72}" type="pres">
      <dgm:prSet presAssocID="{99BB01F3-3D3D-4CBE-91C1-20901DF570BB}" presName="connectorText" presStyleLbl="sibTrans2D1" presStyleIdx="0" presStyleCnt="5"/>
      <dgm:spPr/>
      <dgm:t>
        <a:bodyPr/>
        <a:lstStyle/>
        <a:p>
          <a:endParaRPr lang="en-US"/>
        </a:p>
      </dgm:t>
    </dgm:pt>
    <dgm:pt modelId="{1CD19866-EE59-43D1-A9D2-6E24765EA3D1}" type="pres">
      <dgm:prSet presAssocID="{6E764716-30CB-4E15-867B-0B257DD740F7}" presName="node" presStyleLbl="node1" presStyleIdx="0" presStyleCnt="5">
        <dgm:presLayoutVars>
          <dgm:bulletEnabled val="1"/>
        </dgm:presLayoutVars>
      </dgm:prSet>
      <dgm:spPr/>
      <dgm:t>
        <a:bodyPr/>
        <a:lstStyle/>
        <a:p>
          <a:endParaRPr lang="en-US"/>
        </a:p>
      </dgm:t>
    </dgm:pt>
    <dgm:pt modelId="{AD8302B9-7AD6-4FD2-90D1-5C79C966E045}" type="pres">
      <dgm:prSet presAssocID="{3BE63915-F3A8-459B-A314-5D344E51C0A3}" presName="parTrans" presStyleLbl="sibTrans2D1" presStyleIdx="1" presStyleCnt="5"/>
      <dgm:spPr/>
      <dgm:t>
        <a:bodyPr/>
        <a:lstStyle/>
        <a:p>
          <a:endParaRPr lang="en-US"/>
        </a:p>
      </dgm:t>
    </dgm:pt>
    <dgm:pt modelId="{1914A6FC-AA3A-40DC-87FE-23F9C191D08F}" type="pres">
      <dgm:prSet presAssocID="{3BE63915-F3A8-459B-A314-5D344E51C0A3}" presName="connectorText" presStyleLbl="sibTrans2D1" presStyleIdx="1" presStyleCnt="5"/>
      <dgm:spPr/>
      <dgm:t>
        <a:bodyPr/>
        <a:lstStyle/>
        <a:p>
          <a:endParaRPr lang="en-US"/>
        </a:p>
      </dgm:t>
    </dgm:pt>
    <dgm:pt modelId="{51BA1950-5343-47CD-8F24-7D6926C6A8E0}" type="pres">
      <dgm:prSet presAssocID="{0D6F1100-FAEA-4AA3-8515-40CA919FAE8B}" presName="node" presStyleLbl="node1" presStyleIdx="1" presStyleCnt="5">
        <dgm:presLayoutVars>
          <dgm:bulletEnabled val="1"/>
        </dgm:presLayoutVars>
      </dgm:prSet>
      <dgm:spPr/>
      <dgm:t>
        <a:bodyPr/>
        <a:lstStyle/>
        <a:p>
          <a:endParaRPr lang="en-US"/>
        </a:p>
      </dgm:t>
    </dgm:pt>
    <dgm:pt modelId="{0DB257BC-179B-4CC8-AB9D-2C13EB8702F2}" type="pres">
      <dgm:prSet presAssocID="{D3CE0565-44F8-48E0-BAF9-105955396AA9}" presName="parTrans" presStyleLbl="sibTrans2D1" presStyleIdx="2" presStyleCnt="5"/>
      <dgm:spPr/>
      <dgm:t>
        <a:bodyPr/>
        <a:lstStyle/>
        <a:p>
          <a:endParaRPr lang="en-US"/>
        </a:p>
      </dgm:t>
    </dgm:pt>
    <dgm:pt modelId="{978577AA-1AB4-4B5D-82FB-340068CB0FEE}" type="pres">
      <dgm:prSet presAssocID="{D3CE0565-44F8-48E0-BAF9-105955396AA9}" presName="connectorText" presStyleLbl="sibTrans2D1" presStyleIdx="2" presStyleCnt="5"/>
      <dgm:spPr/>
      <dgm:t>
        <a:bodyPr/>
        <a:lstStyle/>
        <a:p>
          <a:endParaRPr lang="en-US"/>
        </a:p>
      </dgm:t>
    </dgm:pt>
    <dgm:pt modelId="{65C49EB8-ED48-4D8B-AEEC-A692B987CB41}" type="pres">
      <dgm:prSet presAssocID="{8BEB0274-6CFD-45CF-85E5-F511E3889CE2}" presName="node" presStyleLbl="node1" presStyleIdx="2" presStyleCnt="5">
        <dgm:presLayoutVars>
          <dgm:bulletEnabled val="1"/>
        </dgm:presLayoutVars>
      </dgm:prSet>
      <dgm:spPr/>
      <dgm:t>
        <a:bodyPr/>
        <a:lstStyle/>
        <a:p>
          <a:endParaRPr lang="en-US"/>
        </a:p>
      </dgm:t>
    </dgm:pt>
    <dgm:pt modelId="{AB458435-56AB-405D-9594-C763C81D0BCD}" type="pres">
      <dgm:prSet presAssocID="{32B0A09B-439E-4502-99C7-B1104399B167}" presName="parTrans" presStyleLbl="sibTrans2D1" presStyleIdx="3" presStyleCnt="5"/>
      <dgm:spPr/>
      <dgm:t>
        <a:bodyPr/>
        <a:lstStyle/>
        <a:p>
          <a:endParaRPr lang="en-US"/>
        </a:p>
      </dgm:t>
    </dgm:pt>
    <dgm:pt modelId="{6698EE3E-900B-40E7-A189-1F33A01F844E}" type="pres">
      <dgm:prSet presAssocID="{32B0A09B-439E-4502-99C7-B1104399B167}" presName="connectorText" presStyleLbl="sibTrans2D1" presStyleIdx="3" presStyleCnt="5"/>
      <dgm:spPr/>
      <dgm:t>
        <a:bodyPr/>
        <a:lstStyle/>
        <a:p>
          <a:endParaRPr lang="en-US"/>
        </a:p>
      </dgm:t>
    </dgm:pt>
    <dgm:pt modelId="{68C967E5-2FE7-4BA4-9E3E-2533B7CB97DC}" type="pres">
      <dgm:prSet presAssocID="{83296E6F-3844-467D-B0AC-CF94A5A0C7C6}" presName="node" presStyleLbl="node1" presStyleIdx="3" presStyleCnt="5">
        <dgm:presLayoutVars>
          <dgm:bulletEnabled val="1"/>
        </dgm:presLayoutVars>
      </dgm:prSet>
      <dgm:spPr/>
      <dgm:t>
        <a:bodyPr/>
        <a:lstStyle/>
        <a:p>
          <a:endParaRPr lang="en-US"/>
        </a:p>
      </dgm:t>
    </dgm:pt>
    <dgm:pt modelId="{6B8D4A63-8419-4382-A064-A5802AE83DE0}" type="pres">
      <dgm:prSet presAssocID="{5179C3D6-5F56-4E29-BD4F-4826AB3014D5}" presName="parTrans" presStyleLbl="sibTrans2D1" presStyleIdx="4" presStyleCnt="5"/>
      <dgm:spPr/>
      <dgm:t>
        <a:bodyPr/>
        <a:lstStyle/>
        <a:p>
          <a:endParaRPr lang="en-US"/>
        </a:p>
      </dgm:t>
    </dgm:pt>
    <dgm:pt modelId="{A6D7E3F2-7ED5-4BC6-8ADE-C49A553B0481}" type="pres">
      <dgm:prSet presAssocID="{5179C3D6-5F56-4E29-BD4F-4826AB3014D5}" presName="connectorText" presStyleLbl="sibTrans2D1" presStyleIdx="4" presStyleCnt="5"/>
      <dgm:spPr/>
      <dgm:t>
        <a:bodyPr/>
        <a:lstStyle/>
        <a:p>
          <a:endParaRPr lang="en-US"/>
        </a:p>
      </dgm:t>
    </dgm:pt>
    <dgm:pt modelId="{62AA5443-A574-4CB4-A30C-D9BC25C50679}" type="pres">
      <dgm:prSet presAssocID="{00807448-2FE4-40A1-B745-39DCD9D161F0}" presName="node" presStyleLbl="node1" presStyleIdx="4" presStyleCnt="5">
        <dgm:presLayoutVars>
          <dgm:bulletEnabled val="1"/>
        </dgm:presLayoutVars>
      </dgm:prSet>
      <dgm:spPr/>
      <dgm:t>
        <a:bodyPr/>
        <a:lstStyle/>
        <a:p>
          <a:endParaRPr lang="en-US"/>
        </a:p>
      </dgm:t>
    </dgm:pt>
  </dgm:ptLst>
  <dgm:cxnLst>
    <dgm:cxn modelId="{7C022F84-8A72-457F-BFDB-6AA596406582}" type="presOf" srcId="{99BB01F3-3D3D-4CBE-91C1-20901DF570BB}" destId="{2C9BBC2A-0E97-4662-A8DE-D054DF1FE51A}" srcOrd="0" destOrd="0" presId="urn:microsoft.com/office/officeart/2005/8/layout/radial5"/>
    <dgm:cxn modelId="{4FA047DF-4909-4A8F-935E-9B8410426933}" srcId="{1B3C5736-3102-4C30-B433-F756638698DB}" destId="{00807448-2FE4-40A1-B745-39DCD9D161F0}" srcOrd="4" destOrd="0" parTransId="{5179C3D6-5F56-4E29-BD4F-4826AB3014D5}" sibTransId="{FC40E536-101B-4C15-8540-C55BA6CB34C9}"/>
    <dgm:cxn modelId="{7595626D-8BCA-49B6-8744-9D40E9AA3C17}" srcId="{1B3C5736-3102-4C30-B433-F756638698DB}" destId="{0D6F1100-FAEA-4AA3-8515-40CA919FAE8B}" srcOrd="1" destOrd="0" parTransId="{3BE63915-F3A8-459B-A314-5D344E51C0A3}" sibTransId="{9E66CD31-D838-43C2-AD4D-CC51822A4DA5}"/>
    <dgm:cxn modelId="{280B645F-DFCF-42BF-9C29-2FD883E76014}" srcId="{1B3C5736-3102-4C30-B433-F756638698DB}" destId="{83296E6F-3844-467D-B0AC-CF94A5A0C7C6}" srcOrd="3" destOrd="0" parTransId="{32B0A09B-439E-4502-99C7-B1104399B167}" sibTransId="{B5536E7F-5A6C-4CEE-8C0F-7730A648E0DC}"/>
    <dgm:cxn modelId="{61954DA8-3270-4B8B-8CC2-7482525E7476}" type="presOf" srcId="{D3CE0565-44F8-48E0-BAF9-105955396AA9}" destId="{0DB257BC-179B-4CC8-AB9D-2C13EB8702F2}" srcOrd="0" destOrd="0" presId="urn:microsoft.com/office/officeart/2005/8/layout/radial5"/>
    <dgm:cxn modelId="{DE71B0DD-9A09-42D7-BCF3-76BF6525D55D}" type="presOf" srcId="{6E764716-30CB-4E15-867B-0B257DD740F7}" destId="{1CD19866-EE59-43D1-A9D2-6E24765EA3D1}" srcOrd="0" destOrd="0" presId="urn:microsoft.com/office/officeart/2005/8/layout/radial5"/>
    <dgm:cxn modelId="{7DE27BB2-1BD7-4D43-B68E-C922FF1C2EAF}" type="presOf" srcId="{3BE63915-F3A8-459B-A314-5D344E51C0A3}" destId="{1914A6FC-AA3A-40DC-87FE-23F9C191D08F}" srcOrd="1" destOrd="0" presId="urn:microsoft.com/office/officeart/2005/8/layout/radial5"/>
    <dgm:cxn modelId="{63B9B957-2792-4D43-86E9-39C33BF00CBA}" type="presOf" srcId="{1B3C5736-3102-4C30-B433-F756638698DB}" destId="{34AB0AFF-2B73-474F-B2DE-FFA8F2209D51}" srcOrd="0" destOrd="0" presId="urn:microsoft.com/office/officeart/2005/8/layout/radial5"/>
    <dgm:cxn modelId="{ECAD62CA-9A6D-4BDE-8971-83223E924EA2}" srcId="{1B3C5736-3102-4C30-B433-F756638698DB}" destId="{6E764716-30CB-4E15-867B-0B257DD740F7}" srcOrd="0" destOrd="0" parTransId="{99BB01F3-3D3D-4CBE-91C1-20901DF570BB}" sibTransId="{E072F592-640D-462D-96A9-FD69938A9E50}"/>
    <dgm:cxn modelId="{EE6B1240-8B8A-4322-9A0D-6D6AB12F5DE5}" type="presOf" srcId="{5179C3D6-5F56-4E29-BD4F-4826AB3014D5}" destId="{6B8D4A63-8419-4382-A064-A5802AE83DE0}" srcOrd="0" destOrd="0" presId="urn:microsoft.com/office/officeart/2005/8/layout/radial5"/>
    <dgm:cxn modelId="{07655C43-6734-404E-A618-816B6570D01F}" type="presOf" srcId="{8BEB0274-6CFD-45CF-85E5-F511E3889CE2}" destId="{65C49EB8-ED48-4D8B-AEEC-A692B987CB41}" srcOrd="0" destOrd="0" presId="urn:microsoft.com/office/officeart/2005/8/layout/radial5"/>
    <dgm:cxn modelId="{F97F1D0A-7F02-4C37-B083-63FE30DE94BF}" type="presOf" srcId="{3BE63915-F3A8-459B-A314-5D344E51C0A3}" destId="{AD8302B9-7AD6-4FD2-90D1-5C79C966E045}" srcOrd="0" destOrd="0" presId="urn:microsoft.com/office/officeart/2005/8/layout/radial5"/>
    <dgm:cxn modelId="{5B0FEE00-1F09-4EC3-9841-2D1AF26DE07B}" type="presOf" srcId="{D3CE0565-44F8-48E0-BAF9-105955396AA9}" destId="{978577AA-1AB4-4B5D-82FB-340068CB0FEE}" srcOrd="1" destOrd="0" presId="urn:microsoft.com/office/officeart/2005/8/layout/radial5"/>
    <dgm:cxn modelId="{168A348A-0FCE-4DF8-A50A-ABC3CED892EC}" type="presOf" srcId="{0D6F1100-FAEA-4AA3-8515-40CA919FAE8B}" destId="{51BA1950-5343-47CD-8F24-7D6926C6A8E0}" srcOrd="0" destOrd="0" presId="urn:microsoft.com/office/officeart/2005/8/layout/radial5"/>
    <dgm:cxn modelId="{7F648C93-7DEE-457E-B603-ACB69D8572F0}" srcId="{794C4EB6-68AC-474F-A683-1E8427A2CA49}" destId="{1B3C5736-3102-4C30-B433-F756638698DB}" srcOrd="0" destOrd="0" parTransId="{77B101EB-EF11-4D46-9790-A48019F3AAAA}" sibTransId="{91984C0D-BE3D-4644-874A-55EBD2162702}"/>
    <dgm:cxn modelId="{121A7ABB-D831-4506-A2C8-973EE1624FAC}" type="presOf" srcId="{794C4EB6-68AC-474F-A683-1E8427A2CA49}" destId="{69667BFD-D0AC-4575-B261-298D3A72C393}" srcOrd="0" destOrd="0" presId="urn:microsoft.com/office/officeart/2005/8/layout/radial5"/>
    <dgm:cxn modelId="{78DCD0E3-F728-416E-8485-3CDDF4C2F6D1}" type="presOf" srcId="{83296E6F-3844-467D-B0AC-CF94A5A0C7C6}" destId="{68C967E5-2FE7-4BA4-9E3E-2533B7CB97DC}" srcOrd="0" destOrd="0" presId="urn:microsoft.com/office/officeart/2005/8/layout/radial5"/>
    <dgm:cxn modelId="{39493BE6-072E-492F-ADD9-6B89F0691135}" type="presOf" srcId="{00807448-2FE4-40A1-B745-39DCD9D161F0}" destId="{62AA5443-A574-4CB4-A30C-D9BC25C50679}" srcOrd="0" destOrd="0" presId="urn:microsoft.com/office/officeart/2005/8/layout/radial5"/>
    <dgm:cxn modelId="{C021E836-08BC-419A-8A08-50F96D7BC086}" type="presOf" srcId="{5179C3D6-5F56-4E29-BD4F-4826AB3014D5}" destId="{A6D7E3F2-7ED5-4BC6-8ADE-C49A553B0481}" srcOrd="1" destOrd="0" presId="urn:microsoft.com/office/officeart/2005/8/layout/radial5"/>
    <dgm:cxn modelId="{055860D8-995F-4955-B99D-F28340B42FE5}" srcId="{1B3C5736-3102-4C30-B433-F756638698DB}" destId="{8BEB0274-6CFD-45CF-85E5-F511E3889CE2}" srcOrd="2" destOrd="0" parTransId="{D3CE0565-44F8-48E0-BAF9-105955396AA9}" sibTransId="{0D072003-9994-4A00-8692-E55A3D175E27}"/>
    <dgm:cxn modelId="{D408AA16-782D-4D32-A580-7D1B86925347}" type="presOf" srcId="{32B0A09B-439E-4502-99C7-B1104399B167}" destId="{6698EE3E-900B-40E7-A189-1F33A01F844E}" srcOrd="1" destOrd="0" presId="urn:microsoft.com/office/officeart/2005/8/layout/radial5"/>
    <dgm:cxn modelId="{BC37DCAD-831D-4CFE-8DEF-122E67AFF5FE}" type="presOf" srcId="{99BB01F3-3D3D-4CBE-91C1-20901DF570BB}" destId="{B686027F-0989-4C15-A8AE-D8877D854A72}" srcOrd="1" destOrd="0" presId="urn:microsoft.com/office/officeart/2005/8/layout/radial5"/>
    <dgm:cxn modelId="{AFBCAE06-F019-4763-A206-ADD7377AD411}" type="presOf" srcId="{32B0A09B-439E-4502-99C7-B1104399B167}" destId="{AB458435-56AB-405D-9594-C763C81D0BCD}" srcOrd="0" destOrd="0" presId="urn:microsoft.com/office/officeart/2005/8/layout/radial5"/>
    <dgm:cxn modelId="{14CC1D89-589F-4BB0-ACDF-7738EC823AD1}" type="presParOf" srcId="{69667BFD-D0AC-4575-B261-298D3A72C393}" destId="{34AB0AFF-2B73-474F-B2DE-FFA8F2209D51}" srcOrd="0" destOrd="0" presId="urn:microsoft.com/office/officeart/2005/8/layout/radial5"/>
    <dgm:cxn modelId="{FC5D7DCB-F516-4888-A515-1E6BD8661994}" type="presParOf" srcId="{69667BFD-D0AC-4575-B261-298D3A72C393}" destId="{2C9BBC2A-0E97-4662-A8DE-D054DF1FE51A}" srcOrd="1" destOrd="0" presId="urn:microsoft.com/office/officeart/2005/8/layout/radial5"/>
    <dgm:cxn modelId="{215C608B-5460-4941-8FCD-7674676E0775}" type="presParOf" srcId="{2C9BBC2A-0E97-4662-A8DE-D054DF1FE51A}" destId="{B686027F-0989-4C15-A8AE-D8877D854A72}" srcOrd="0" destOrd="0" presId="urn:microsoft.com/office/officeart/2005/8/layout/radial5"/>
    <dgm:cxn modelId="{580B64DC-078C-4355-85AB-16C3AEB793F1}" type="presParOf" srcId="{69667BFD-D0AC-4575-B261-298D3A72C393}" destId="{1CD19866-EE59-43D1-A9D2-6E24765EA3D1}" srcOrd="2" destOrd="0" presId="urn:microsoft.com/office/officeart/2005/8/layout/radial5"/>
    <dgm:cxn modelId="{400CB4DC-D847-44F0-9394-9684C08BC50C}" type="presParOf" srcId="{69667BFD-D0AC-4575-B261-298D3A72C393}" destId="{AD8302B9-7AD6-4FD2-90D1-5C79C966E045}" srcOrd="3" destOrd="0" presId="urn:microsoft.com/office/officeart/2005/8/layout/radial5"/>
    <dgm:cxn modelId="{F5DD7D11-9E7F-477F-B740-529B13FC34CB}" type="presParOf" srcId="{AD8302B9-7AD6-4FD2-90D1-5C79C966E045}" destId="{1914A6FC-AA3A-40DC-87FE-23F9C191D08F}" srcOrd="0" destOrd="0" presId="urn:microsoft.com/office/officeart/2005/8/layout/radial5"/>
    <dgm:cxn modelId="{1C1D968C-69BF-439D-8C9B-3E0FD1E3BEB6}" type="presParOf" srcId="{69667BFD-D0AC-4575-B261-298D3A72C393}" destId="{51BA1950-5343-47CD-8F24-7D6926C6A8E0}" srcOrd="4" destOrd="0" presId="urn:microsoft.com/office/officeart/2005/8/layout/radial5"/>
    <dgm:cxn modelId="{8B57BA27-AACB-4355-9D07-202F49D654F5}" type="presParOf" srcId="{69667BFD-D0AC-4575-B261-298D3A72C393}" destId="{0DB257BC-179B-4CC8-AB9D-2C13EB8702F2}" srcOrd="5" destOrd="0" presId="urn:microsoft.com/office/officeart/2005/8/layout/radial5"/>
    <dgm:cxn modelId="{E5AE6C3F-5F3C-43C6-94E4-1E8F49B438BE}" type="presParOf" srcId="{0DB257BC-179B-4CC8-AB9D-2C13EB8702F2}" destId="{978577AA-1AB4-4B5D-82FB-340068CB0FEE}" srcOrd="0" destOrd="0" presId="urn:microsoft.com/office/officeart/2005/8/layout/radial5"/>
    <dgm:cxn modelId="{B77F4AE8-ECD0-442F-81DE-552E93CC3BF5}" type="presParOf" srcId="{69667BFD-D0AC-4575-B261-298D3A72C393}" destId="{65C49EB8-ED48-4D8B-AEEC-A692B987CB41}" srcOrd="6" destOrd="0" presId="urn:microsoft.com/office/officeart/2005/8/layout/radial5"/>
    <dgm:cxn modelId="{C9582D16-6CA9-4DED-9E58-FA1A4C9BB370}" type="presParOf" srcId="{69667BFD-D0AC-4575-B261-298D3A72C393}" destId="{AB458435-56AB-405D-9594-C763C81D0BCD}" srcOrd="7" destOrd="0" presId="urn:microsoft.com/office/officeart/2005/8/layout/radial5"/>
    <dgm:cxn modelId="{FE307642-7CB6-4441-9CBC-D68C1BB7FB19}" type="presParOf" srcId="{AB458435-56AB-405D-9594-C763C81D0BCD}" destId="{6698EE3E-900B-40E7-A189-1F33A01F844E}" srcOrd="0" destOrd="0" presId="urn:microsoft.com/office/officeart/2005/8/layout/radial5"/>
    <dgm:cxn modelId="{3322DA78-BA3E-4995-9C4E-B33711912F74}" type="presParOf" srcId="{69667BFD-D0AC-4575-B261-298D3A72C393}" destId="{68C967E5-2FE7-4BA4-9E3E-2533B7CB97DC}" srcOrd="8" destOrd="0" presId="urn:microsoft.com/office/officeart/2005/8/layout/radial5"/>
    <dgm:cxn modelId="{718E3F59-1381-44B7-BD88-A33953CD4379}" type="presParOf" srcId="{69667BFD-D0AC-4575-B261-298D3A72C393}" destId="{6B8D4A63-8419-4382-A064-A5802AE83DE0}" srcOrd="9" destOrd="0" presId="urn:microsoft.com/office/officeart/2005/8/layout/radial5"/>
    <dgm:cxn modelId="{39BFC291-5CA9-4CE8-A50C-30F6B8A6398B}" type="presParOf" srcId="{6B8D4A63-8419-4382-A064-A5802AE83DE0}" destId="{A6D7E3F2-7ED5-4BC6-8ADE-C49A553B0481}" srcOrd="0" destOrd="0" presId="urn:microsoft.com/office/officeart/2005/8/layout/radial5"/>
    <dgm:cxn modelId="{4807AA25-E9FB-435E-8B55-42FB9A69737B}" type="presParOf" srcId="{69667BFD-D0AC-4575-B261-298D3A72C393}" destId="{62AA5443-A574-4CB4-A30C-D9BC25C50679}"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F290C3-3E6D-48C5-A27A-105342C94BD3}"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09122F51-27F7-428F-8847-6FA0BD6E37F6}">
      <dgm:prSet phldrT="[Text]"/>
      <dgm:spPr/>
      <dgm:t>
        <a:bodyPr/>
        <a:lstStyle/>
        <a:p>
          <a:r>
            <a:rPr lang="en-US" dirty="0" smtClean="0"/>
            <a:t>1.</a:t>
          </a:r>
        </a:p>
        <a:p>
          <a:r>
            <a:rPr lang="en-US" dirty="0" smtClean="0"/>
            <a:t>Awareness</a:t>
          </a:r>
          <a:endParaRPr lang="en-US" dirty="0"/>
        </a:p>
      </dgm:t>
    </dgm:pt>
    <dgm:pt modelId="{6692571F-3598-49A9-B485-704A9392775B}" type="parTrans" cxnId="{5223C99A-D1A8-475A-A9C5-76A31200EB91}">
      <dgm:prSet/>
      <dgm:spPr/>
      <dgm:t>
        <a:bodyPr/>
        <a:lstStyle/>
        <a:p>
          <a:endParaRPr lang="en-US"/>
        </a:p>
      </dgm:t>
    </dgm:pt>
    <dgm:pt modelId="{2BEA9C38-191F-4EE9-AF6B-907074F16234}" type="sibTrans" cxnId="{5223C99A-D1A8-475A-A9C5-76A31200EB91}">
      <dgm:prSet/>
      <dgm:spPr/>
      <dgm:t>
        <a:bodyPr/>
        <a:lstStyle/>
        <a:p>
          <a:endParaRPr lang="en-US"/>
        </a:p>
      </dgm:t>
    </dgm:pt>
    <dgm:pt modelId="{1F5CF9B7-17F9-4419-B726-BB2787B9D8CE}">
      <dgm:prSet phldrT="[Text]"/>
      <dgm:spPr/>
      <dgm:t>
        <a:bodyPr/>
        <a:lstStyle/>
        <a:p>
          <a:r>
            <a:rPr lang="en-US" dirty="0" smtClean="0"/>
            <a:t>2. Commitment</a:t>
          </a:r>
          <a:endParaRPr lang="en-US" dirty="0"/>
        </a:p>
      </dgm:t>
    </dgm:pt>
    <dgm:pt modelId="{B9B313D4-494B-4973-9E28-9BB7725904AC}" type="parTrans" cxnId="{AB74E7CD-4B9A-4979-8460-512918EEF50F}">
      <dgm:prSet/>
      <dgm:spPr/>
      <dgm:t>
        <a:bodyPr/>
        <a:lstStyle/>
        <a:p>
          <a:endParaRPr lang="en-US"/>
        </a:p>
      </dgm:t>
    </dgm:pt>
    <dgm:pt modelId="{2A181EEC-89AA-4409-854F-73AEB6A51751}" type="sibTrans" cxnId="{AB74E7CD-4B9A-4979-8460-512918EEF50F}">
      <dgm:prSet/>
      <dgm:spPr/>
      <dgm:t>
        <a:bodyPr/>
        <a:lstStyle/>
        <a:p>
          <a:endParaRPr lang="en-US"/>
        </a:p>
      </dgm:t>
    </dgm:pt>
    <dgm:pt modelId="{A0A25B69-27FD-4A4F-AFFA-AAA30BD2D31B}">
      <dgm:prSet phldrT="[Text]"/>
      <dgm:spPr/>
      <dgm:t>
        <a:bodyPr/>
        <a:lstStyle/>
        <a:p>
          <a:r>
            <a:rPr lang="en-US" dirty="0" smtClean="0"/>
            <a:t>3.</a:t>
          </a:r>
        </a:p>
        <a:p>
          <a:r>
            <a:rPr lang="en-US" dirty="0" smtClean="0"/>
            <a:t>Responsibility</a:t>
          </a:r>
          <a:endParaRPr lang="en-US" dirty="0"/>
        </a:p>
      </dgm:t>
    </dgm:pt>
    <dgm:pt modelId="{EB52BEA6-E02E-4E56-A0F4-B4BDDD50F8E2}" type="parTrans" cxnId="{FA0F8FB9-2E66-47E1-A33F-4ADF9A3FDC06}">
      <dgm:prSet/>
      <dgm:spPr/>
      <dgm:t>
        <a:bodyPr/>
        <a:lstStyle/>
        <a:p>
          <a:endParaRPr lang="en-US"/>
        </a:p>
      </dgm:t>
    </dgm:pt>
    <dgm:pt modelId="{39E3F6C3-8253-41D8-A205-C15F46D93DF0}" type="sibTrans" cxnId="{FA0F8FB9-2E66-47E1-A33F-4ADF9A3FDC06}">
      <dgm:prSet/>
      <dgm:spPr/>
      <dgm:t>
        <a:bodyPr/>
        <a:lstStyle/>
        <a:p>
          <a:endParaRPr lang="en-US"/>
        </a:p>
      </dgm:t>
    </dgm:pt>
    <dgm:pt modelId="{78E590B6-4181-4556-8EFE-8235AD524B99}">
      <dgm:prSet phldrT="[Text]"/>
      <dgm:spPr/>
      <dgm:t>
        <a:bodyPr/>
        <a:lstStyle/>
        <a:p>
          <a:r>
            <a:rPr lang="en-US" dirty="0" smtClean="0"/>
            <a:t>4. </a:t>
          </a:r>
        </a:p>
        <a:p>
          <a:r>
            <a:rPr lang="en-US" dirty="0" smtClean="0"/>
            <a:t>Dedication </a:t>
          </a:r>
          <a:endParaRPr lang="en-US" dirty="0"/>
        </a:p>
      </dgm:t>
    </dgm:pt>
    <dgm:pt modelId="{3E236B5F-40D3-4536-9B47-5957959719BE}" type="parTrans" cxnId="{3947E3AE-F1E8-44FF-B34E-727E4A4AF9C3}">
      <dgm:prSet/>
      <dgm:spPr/>
      <dgm:t>
        <a:bodyPr/>
        <a:lstStyle/>
        <a:p>
          <a:endParaRPr lang="en-US"/>
        </a:p>
      </dgm:t>
    </dgm:pt>
    <dgm:pt modelId="{4400C9BA-945B-4C69-87C4-E50BAACD4F48}" type="sibTrans" cxnId="{3947E3AE-F1E8-44FF-B34E-727E4A4AF9C3}">
      <dgm:prSet/>
      <dgm:spPr/>
      <dgm:t>
        <a:bodyPr/>
        <a:lstStyle/>
        <a:p>
          <a:endParaRPr lang="en-US"/>
        </a:p>
      </dgm:t>
    </dgm:pt>
    <dgm:pt modelId="{172FF861-6FBE-4B15-8299-3AB44CA396EE}">
      <dgm:prSet/>
      <dgm:spPr/>
      <dgm:t>
        <a:bodyPr/>
        <a:lstStyle/>
        <a:p>
          <a:endParaRPr lang="en-US" dirty="0" smtClean="0"/>
        </a:p>
        <a:p>
          <a:r>
            <a:rPr lang="en-US" dirty="0" smtClean="0"/>
            <a:t>5. </a:t>
          </a:r>
        </a:p>
        <a:p>
          <a:r>
            <a:rPr lang="en-US" dirty="0" smtClean="0"/>
            <a:t>Academic Ambition</a:t>
          </a:r>
          <a:endParaRPr lang="en-US" dirty="0"/>
        </a:p>
      </dgm:t>
    </dgm:pt>
    <dgm:pt modelId="{DFF5C3A9-FD60-40D2-8E83-BDA0D740FD35}" type="parTrans" cxnId="{A5E16EB8-E6C0-447A-BE51-D43086C8D7E7}">
      <dgm:prSet/>
      <dgm:spPr/>
      <dgm:t>
        <a:bodyPr/>
        <a:lstStyle/>
        <a:p>
          <a:endParaRPr lang="en-US"/>
        </a:p>
      </dgm:t>
    </dgm:pt>
    <dgm:pt modelId="{618AF721-DF5B-4EC2-84F0-3D799E8E021E}" type="sibTrans" cxnId="{A5E16EB8-E6C0-447A-BE51-D43086C8D7E7}">
      <dgm:prSet/>
      <dgm:spPr/>
      <dgm:t>
        <a:bodyPr/>
        <a:lstStyle/>
        <a:p>
          <a:endParaRPr lang="en-US"/>
        </a:p>
      </dgm:t>
    </dgm:pt>
    <dgm:pt modelId="{2DFBCCDC-FB98-4B2A-8D2B-9242A03A1DFC}">
      <dgm:prSet/>
      <dgm:spPr/>
      <dgm:t>
        <a:bodyPr/>
        <a:lstStyle/>
        <a:p>
          <a:r>
            <a:rPr lang="en-US" dirty="0" smtClean="0"/>
            <a:t>6.</a:t>
          </a:r>
        </a:p>
        <a:p>
          <a:r>
            <a:rPr lang="en-US" dirty="0" smtClean="0"/>
            <a:t>Inadequate Resources</a:t>
          </a:r>
          <a:endParaRPr lang="en-US" dirty="0"/>
        </a:p>
      </dgm:t>
    </dgm:pt>
    <dgm:pt modelId="{99F16DBC-AF74-4D13-9DF1-60A5DB5FD104}" type="parTrans" cxnId="{C3DBF763-1584-4CDF-B1F2-FCB5F0F8ABCF}">
      <dgm:prSet/>
      <dgm:spPr/>
      <dgm:t>
        <a:bodyPr/>
        <a:lstStyle/>
        <a:p>
          <a:endParaRPr lang="en-US"/>
        </a:p>
      </dgm:t>
    </dgm:pt>
    <dgm:pt modelId="{E27070A1-C32D-44BD-9A4E-2F5276290BA7}" type="sibTrans" cxnId="{C3DBF763-1584-4CDF-B1F2-FCB5F0F8ABCF}">
      <dgm:prSet/>
      <dgm:spPr/>
      <dgm:t>
        <a:bodyPr/>
        <a:lstStyle/>
        <a:p>
          <a:endParaRPr lang="en-US"/>
        </a:p>
      </dgm:t>
    </dgm:pt>
    <dgm:pt modelId="{5ECCB717-4774-4DEF-AA2E-71DD2C050756}">
      <dgm:prSet/>
      <dgm:spPr/>
      <dgm:t>
        <a:bodyPr/>
        <a:lstStyle/>
        <a:p>
          <a:r>
            <a:rPr lang="en-US" dirty="0" smtClean="0"/>
            <a:t>7. </a:t>
          </a:r>
        </a:p>
        <a:p>
          <a:r>
            <a:rPr lang="en-US" dirty="0" smtClean="0"/>
            <a:t>Mere Appreciation</a:t>
          </a:r>
          <a:endParaRPr lang="en-US" dirty="0"/>
        </a:p>
      </dgm:t>
    </dgm:pt>
    <dgm:pt modelId="{FE495BC4-02DF-4B1D-8F9D-ED42D4126B43}" type="parTrans" cxnId="{E99FD23C-E390-47F5-8C05-255CD951D082}">
      <dgm:prSet/>
      <dgm:spPr/>
      <dgm:t>
        <a:bodyPr/>
        <a:lstStyle/>
        <a:p>
          <a:endParaRPr lang="en-US"/>
        </a:p>
      </dgm:t>
    </dgm:pt>
    <dgm:pt modelId="{B65780A5-1DC8-433A-BF49-CDF5C7E7748F}" type="sibTrans" cxnId="{E99FD23C-E390-47F5-8C05-255CD951D082}">
      <dgm:prSet/>
      <dgm:spPr/>
      <dgm:t>
        <a:bodyPr/>
        <a:lstStyle/>
        <a:p>
          <a:endParaRPr lang="en-US"/>
        </a:p>
      </dgm:t>
    </dgm:pt>
    <dgm:pt modelId="{E9B0C556-8125-4EB4-B34E-8B30FEB528E4}" type="pres">
      <dgm:prSet presAssocID="{65F290C3-3E6D-48C5-A27A-105342C94BD3}" presName="Name0" presStyleCnt="0">
        <dgm:presLayoutVars>
          <dgm:chMax val="1"/>
          <dgm:chPref val="1"/>
          <dgm:dir/>
          <dgm:animOne val="branch"/>
          <dgm:animLvl val="lvl"/>
        </dgm:presLayoutVars>
      </dgm:prSet>
      <dgm:spPr/>
      <dgm:t>
        <a:bodyPr/>
        <a:lstStyle/>
        <a:p>
          <a:endParaRPr lang="en-US"/>
        </a:p>
      </dgm:t>
    </dgm:pt>
    <dgm:pt modelId="{9E233AA5-8F9D-45B2-9E97-BF60FA349BC1}" type="pres">
      <dgm:prSet presAssocID="{09122F51-27F7-428F-8847-6FA0BD6E37F6}" presName="singleCycle" presStyleCnt="0"/>
      <dgm:spPr/>
    </dgm:pt>
    <dgm:pt modelId="{4BBAE048-C046-4ECB-834B-E5913F1E43F9}" type="pres">
      <dgm:prSet presAssocID="{09122F51-27F7-428F-8847-6FA0BD6E37F6}" presName="singleCenter" presStyleLbl="node1" presStyleIdx="0" presStyleCnt="7">
        <dgm:presLayoutVars>
          <dgm:chMax val="7"/>
          <dgm:chPref val="7"/>
        </dgm:presLayoutVars>
      </dgm:prSet>
      <dgm:spPr/>
      <dgm:t>
        <a:bodyPr/>
        <a:lstStyle/>
        <a:p>
          <a:endParaRPr lang="en-US"/>
        </a:p>
      </dgm:t>
    </dgm:pt>
    <dgm:pt modelId="{3248A7C3-A419-46AC-B3E4-4510752FD6AF}" type="pres">
      <dgm:prSet presAssocID="{B9B313D4-494B-4973-9E28-9BB7725904AC}" presName="Name56" presStyleLbl="parChTrans1D2" presStyleIdx="0" presStyleCnt="6"/>
      <dgm:spPr/>
      <dgm:t>
        <a:bodyPr/>
        <a:lstStyle/>
        <a:p>
          <a:endParaRPr lang="en-US"/>
        </a:p>
      </dgm:t>
    </dgm:pt>
    <dgm:pt modelId="{6DE5F014-6112-416C-A409-83A48A04480D}" type="pres">
      <dgm:prSet presAssocID="{1F5CF9B7-17F9-4419-B726-BB2787B9D8CE}" presName="text0" presStyleLbl="node1" presStyleIdx="1" presStyleCnt="7">
        <dgm:presLayoutVars>
          <dgm:bulletEnabled val="1"/>
        </dgm:presLayoutVars>
      </dgm:prSet>
      <dgm:spPr/>
      <dgm:t>
        <a:bodyPr/>
        <a:lstStyle/>
        <a:p>
          <a:endParaRPr lang="en-US"/>
        </a:p>
      </dgm:t>
    </dgm:pt>
    <dgm:pt modelId="{776BB374-1DC5-411E-85E2-CEB27C99326D}" type="pres">
      <dgm:prSet presAssocID="{EB52BEA6-E02E-4E56-A0F4-B4BDDD50F8E2}" presName="Name56" presStyleLbl="parChTrans1D2" presStyleIdx="1" presStyleCnt="6"/>
      <dgm:spPr/>
      <dgm:t>
        <a:bodyPr/>
        <a:lstStyle/>
        <a:p>
          <a:endParaRPr lang="en-US"/>
        </a:p>
      </dgm:t>
    </dgm:pt>
    <dgm:pt modelId="{02B69E03-B1D1-490C-BB2E-BAACAC622A8D}" type="pres">
      <dgm:prSet presAssocID="{A0A25B69-27FD-4A4F-AFFA-AAA30BD2D31B}" presName="text0" presStyleLbl="node1" presStyleIdx="2" presStyleCnt="7">
        <dgm:presLayoutVars>
          <dgm:bulletEnabled val="1"/>
        </dgm:presLayoutVars>
      </dgm:prSet>
      <dgm:spPr/>
      <dgm:t>
        <a:bodyPr/>
        <a:lstStyle/>
        <a:p>
          <a:endParaRPr lang="en-US"/>
        </a:p>
      </dgm:t>
    </dgm:pt>
    <dgm:pt modelId="{5C635DE5-A61A-406B-9C96-B1E5D8B8782E}" type="pres">
      <dgm:prSet presAssocID="{3E236B5F-40D3-4536-9B47-5957959719BE}" presName="Name56" presStyleLbl="parChTrans1D2" presStyleIdx="2" presStyleCnt="6"/>
      <dgm:spPr/>
      <dgm:t>
        <a:bodyPr/>
        <a:lstStyle/>
        <a:p>
          <a:endParaRPr lang="en-US"/>
        </a:p>
      </dgm:t>
    </dgm:pt>
    <dgm:pt modelId="{0CB08E3F-2F95-409B-AED0-769D46609BF8}" type="pres">
      <dgm:prSet presAssocID="{78E590B6-4181-4556-8EFE-8235AD524B99}" presName="text0" presStyleLbl="node1" presStyleIdx="3" presStyleCnt="7">
        <dgm:presLayoutVars>
          <dgm:bulletEnabled val="1"/>
        </dgm:presLayoutVars>
      </dgm:prSet>
      <dgm:spPr/>
      <dgm:t>
        <a:bodyPr/>
        <a:lstStyle/>
        <a:p>
          <a:endParaRPr lang="en-US"/>
        </a:p>
      </dgm:t>
    </dgm:pt>
    <dgm:pt modelId="{75DB0BB4-21E9-412F-BB2C-707C950D7B83}" type="pres">
      <dgm:prSet presAssocID="{DFF5C3A9-FD60-40D2-8E83-BDA0D740FD35}" presName="Name56" presStyleLbl="parChTrans1D2" presStyleIdx="3" presStyleCnt="6"/>
      <dgm:spPr/>
      <dgm:t>
        <a:bodyPr/>
        <a:lstStyle/>
        <a:p>
          <a:endParaRPr lang="en-US"/>
        </a:p>
      </dgm:t>
    </dgm:pt>
    <dgm:pt modelId="{615DB803-5B79-491B-96B7-C9A6BA96905D}" type="pres">
      <dgm:prSet presAssocID="{172FF861-6FBE-4B15-8299-3AB44CA396EE}" presName="text0" presStyleLbl="node1" presStyleIdx="4" presStyleCnt="7">
        <dgm:presLayoutVars>
          <dgm:bulletEnabled val="1"/>
        </dgm:presLayoutVars>
      </dgm:prSet>
      <dgm:spPr/>
      <dgm:t>
        <a:bodyPr/>
        <a:lstStyle/>
        <a:p>
          <a:endParaRPr lang="en-US"/>
        </a:p>
      </dgm:t>
    </dgm:pt>
    <dgm:pt modelId="{8732788A-87FD-47F0-AFA8-BFEFF05C80B1}" type="pres">
      <dgm:prSet presAssocID="{99F16DBC-AF74-4D13-9DF1-60A5DB5FD104}" presName="Name56" presStyleLbl="parChTrans1D2" presStyleIdx="4" presStyleCnt="6"/>
      <dgm:spPr/>
      <dgm:t>
        <a:bodyPr/>
        <a:lstStyle/>
        <a:p>
          <a:endParaRPr lang="en-US"/>
        </a:p>
      </dgm:t>
    </dgm:pt>
    <dgm:pt modelId="{E2987F84-3D28-480E-95DC-581C5636CC09}" type="pres">
      <dgm:prSet presAssocID="{2DFBCCDC-FB98-4B2A-8D2B-9242A03A1DFC}" presName="text0" presStyleLbl="node1" presStyleIdx="5" presStyleCnt="7">
        <dgm:presLayoutVars>
          <dgm:bulletEnabled val="1"/>
        </dgm:presLayoutVars>
      </dgm:prSet>
      <dgm:spPr/>
      <dgm:t>
        <a:bodyPr/>
        <a:lstStyle/>
        <a:p>
          <a:endParaRPr lang="en-US"/>
        </a:p>
      </dgm:t>
    </dgm:pt>
    <dgm:pt modelId="{D7211428-3B8A-4F40-AF54-B1AC8AF78A90}" type="pres">
      <dgm:prSet presAssocID="{FE495BC4-02DF-4B1D-8F9D-ED42D4126B43}" presName="Name56" presStyleLbl="parChTrans1D2" presStyleIdx="5" presStyleCnt="6"/>
      <dgm:spPr/>
      <dgm:t>
        <a:bodyPr/>
        <a:lstStyle/>
        <a:p>
          <a:endParaRPr lang="en-US"/>
        </a:p>
      </dgm:t>
    </dgm:pt>
    <dgm:pt modelId="{9BCD250E-75A1-4915-A998-F42BD955277E}" type="pres">
      <dgm:prSet presAssocID="{5ECCB717-4774-4DEF-AA2E-71DD2C050756}" presName="text0" presStyleLbl="node1" presStyleIdx="6" presStyleCnt="7">
        <dgm:presLayoutVars>
          <dgm:bulletEnabled val="1"/>
        </dgm:presLayoutVars>
      </dgm:prSet>
      <dgm:spPr/>
      <dgm:t>
        <a:bodyPr/>
        <a:lstStyle/>
        <a:p>
          <a:endParaRPr lang="en-US"/>
        </a:p>
      </dgm:t>
    </dgm:pt>
  </dgm:ptLst>
  <dgm:cxnLst>
    <dgm:cxn modelId="{AB74E7CD-4B9A-4979-8460-512918EEF50F}" srcId="{09122F51-27F7-428F-8847-6FA0BD6E37F6}" destId="{1F5CF9B7-17F9-4419-B726-BB2787B9D8CE}" srcOrd="0" destOrd="0" parTransId="{B9B313D4-494B-4973-9E28-9BB7725904AC}" sibTransId="{2A181EEC-89AA-4409-854F-73AEB6A51751}"/>
    <dgm:cxn modelId="{E99FD23C-E390-47F5-8C05-255CD951D082}" srcId="{09122F51-27F7-428F-8847-6FA0BD6E37F6}" destId="{5ECCB717-4774-4DEF-AA2E-71DD2C050756}" srcOrd="5" destOrd="0" parTransId="{FE495BC4-02DF-4B1D-8F9D-ED42D4126B43}" sibTransId="{B65780A5-1DC8-433A-BF49-CDF5C7E7748F}"/>
    <dgm:cxn modelId="{B71F7EDC-8C64-4891-91A1-81C095606A8B}" type="presOf" srcId="{3E236B5F-40D3-4536-9B47-5957959719BE}" destId="{5C635DE5-A61A-406B-9C96-B1E5D8B8782E}" srcOrd="0" destOrd="0" presId="urn:microsoft.com/office/officeart/2008/layout/RadialCluster"/>
    <dgm:cxn modelId="{8F802619-7EC1-4F5A-998E-7F082B8E9886}" type="presOf" srcId="{FE495BC4-02DF-4B1D-8F9D-ED42D4126B43}" destId="{D7211428-3B8A-4F40-AF54-B1AC8AF78A90}" srcOrd="0" destOrd="0" presId="urn:microsoft.com/office/officeart/2008/layout/RadialCluster"/>
    <dgm:cxn modelId="{9F5DCE1D-E130-43B6-BBCC-48AE389723F1}" type="presOf" srcId="{A0A25B69-27FD-4A4F-AFFA-AAA30BD2D31B}" destId="{02B69E03-B1D1-490C-BB2E-BAACAC622A8D}" srcOrd="0" destOrd="0" presId="urn:microsoft.com/office/officeart/2008/layout/RadialCluster"/>
    <dgm:cxn modelId="{E5B33317-E74E-413E-A2C9-E3E4397A1722}" type="presOf" srcId="{65F290C3-3E6D-48C5-A27A-105342C94BD3}" destId="{E9B0C556-8125-4EB4-B34E-8B30FEB528E4}" srcOrd="0" destOrd="0" presId="urn:microsoft.com/office/officeart/2008/layout/RadialCluster"/>
    <dgm:cxn modelId="{5223C99A-D1A8-475A-A9C5-76A31200EB91}" srcId="{65F290C3-3E6D-48C5-A27A-105342C94BD3}" destId="{09122F51-27F7-428F-8847-6FA0BD6E37F6}" srcOrd="0" destOrd="0" parTransId="{6692571F-3598-49A9-B485-704A9392775B}" sibTransId="{2BEA9C38-191F-4EE9-AF6B-907074F16234}"/>
    <dgm:cxn modelId="{EF37B606-408A-4071-A6D5-0EBEE259FBC8}" type="presOf" srcId="{78E590B6-4181-4556-8EFE-8235AD524B99}" destId="{0CB08E3F-2F95-409B-AED0-769D46609BF8}" srcOrd="0" destOrd="0" presId="urn:microsoft.com/office/officeart/2008/layout/RadialCluster"/>
    <dgm:cxn modelId="{9AD69AE1-79DE-41F9-9EAF-325D5BD9E450}" type="presOf" srcId="{5ECCB717-4774-4DEF-AA2E-71DD2C050756}" destId="{9BCD250E-75A1-4915-A998-F42BD955277E}" srcOrd="0" destOrd="0" presId="urn:microsoft.com/office/officeart/2008/layout/RadialCluster"/>
    <dgm:cxn modelId="{1A4440CF-4043-4FB6-ADFA-258DF043BAF8}" type="presOf" srcId="{99F16DBC-AF74-4D13-9DF1-60A5DB5FD104}" destId="{8732788A-87FD-47F0-AFA8-BFEFF05C80B1}" srcOrd="0" destOrd="0" presId="urn:microsoft.com/office/officeart/2008/layout/RadialCluster"/>
    <dgm:cxn modelId="{6C966B16-3ADB-45B0-81BD-8123A9D2C49E}" type="presOf" srcId="{DFF5C3A9-FD60-40D2-8E83-BDA0D740FD35}" destId="{75DB0BB4-21E9-412F-BB2C-707C950D7B83}" srcOrd="0" destOrd="0" presId="urn:microsoft.com/office/officeart/2008/layout/RadialCluster"/>
    <dgm:cxn modelId="{A5E16EB8-E6C0-447A-BE51-D43086C8D7E7}" srcId="{09122F51-27F7-428F-8847-6FA0BD6E37F6}" destId="{172FF861-6FBE-4B15-8299-3AB44CA396EE}" srcOrd="3" destOrd="0" parTransId="{DFF5C3A9-FD60-40D2-8E83-BDA0D740FD35}" sibTransId="{618AF721-DF5B-4EC2-84F0-3D799E8E021E}"/>
    <dgm:cxn modelId="{38A64922-0BB8-409A-B27C-E5959E931461}" type="presOf" srcId="{EB52BEA6-E02E-4E56-A0F4-B4BDDD50F8E2}" destId="{776BB374-1DC5-411E-85E2-CEB27C99326D}" srcOrd="0" destOrd="0" presId="urn:microsoft.com/office/officeart/2008/layout/RadialCluster"/>
    <dgm:cxn modelId="{2A4FE772-E1BC-4CD7-AB55-B513427A01C3}" type="presOf" srcId="{172FF861-6FBE-4B15-8299-3AB44CA396EE}" destId="{615DB803-5B79-491B-96B7-C9A6BA96905D}" srcOrd="0" destOrd="0" presId="urn:microsoft.com/office/officeart/2008/layout/RadialCluster"/>
    <dgm:cxn modelId="{277C24A7-693D-4C3C-A48A-6A71A55A50B0}" type="presOf" srcId="{B9B313D4-494B-4973-9E28-9BB7725904AC}" destId="{3248A7C3-A419-46AC-B3E4-4510752FD6AF}" srcOrd="0" destOrd="0" presId="urn:microsoft.com/office/officeart/2008/layout/RadialCluster"/>
    <dgm:cxn modelId="{3947E3AE-F1E8-44FF-B34E-727E4A4AF9C3}" srcId="{09122F51-27F7-428F-8847-6FA0BD6E37F6}" destId="{78E590B6-4181-4556-8EFE-8235AD524B99}" srcOrd="2" destOrd="0" parTransId="{3E236B5F-40D3-4536-9B47-5957959719BE}" sibTransId="{4400C9BA-945B-4C69-87C4-E50BAACD4F48}"/>
    <dgm:cxn modelId="{5E24174A-382A-4CB9-9ADF-5D57C9AFE32A}" type="presOf" srcId="{09122F51-27F7-428F-8847-6FA0BD6E37F6}" destId="{4BBAE048-C046-4ECB-834B-E5913F1E43F9}" srcOrd="0" destOrd="0" presId="urn:microsoft.com/office/officeart/2008/layout/RadialCluster"/>
    <dgm:cxn modelId="{FA0F8FB9-2E66-47E1-A33F-4ADF9A3FDC06}" srcId="{09122F51-27F7-428F-8847-6FA0BD6E37F6}" destId="{A0A25B69-27FD-4A4F-AFFA-AAA30BD2D31B}" srcOrd="1" destOrd="0" parTransId="{EB52BEA6-E02E-4E56-A0F4-B4BDDD50F8E2}" sibTransId="{39E3F6C3-8253-41D8-A205-C15F46D93DF0}"/>
    <dgm:cxn modelId="{969A6225-CF84-40D1-BCF7-D581C44CE177}" type="presOf" srcId="{1F5CF9B7-17F9-4419-B726-BB2787B9D8CE}" destId="{6DE5F014-6112-416C-A409-83A48A04480D}" srcOrd="0" destOrd="0" presId="urn:microsoft.com/office/officeart/2008/layout/RadialCluster"/>
    <dgm:cxn modelId="{C3DBF763-1584-4CDF-B1F2-FCB5F0F8ABCF}" srcId="{09122F51-27F7-428F-8847-6FA0BD6E37F6}" destId="{2DFBCCDC-FB98-4B2A-8D2B-9242A03A1DFC}" srcOrd="4" destOrd="0" parTransId="{99F16DBC-AF74-4D13-9DF1-60A5DB5FD104}" sibTransId="{E27070A1-C32D-44BD-9A4E-2F5276290BA7}"/>
    <dgm:cxn modelId="{97B6BB24-5750-475F-A7D8-A85FD05A3497}" type="presOf" srcId="{2DFBCCDC-FB98-4B2A-8D2B-9242A03A1DFC}" destId="{E2987F84-3D28-480E-95DC-581C5636CC09}" srcOrd="0" destOrd="0" presId="urn:microsoft.com/office/officeart/2008/layout/RadialCluster"/>
    <dgm:cxn modelId="{6C98886F-42D9-49CD-90DA-7549594F19C7}" type="presParOf" srcId="{E9B0C556-8125-4EB4-B34E-8B30FEB528E4}" destId="{9E233AA5-8F9D-45B2-9E97-BF60FA349BC1}" srcOrd="0" destOrd="0" presId="urn:microsoft.com/office/officeart/2008/layout/RadialCluster"/>
    <dgm:cxn modelId="{35A627AB-9571-4D3B-BA2A-6DD7A1C5E591}" type="presParOf" srcId="{9E233AA5-8F9D-45B2-9E97-BF60FA349BC1}" destId="{4BBAE048-C046-4ECB-834B-E5913F1E43F9}" srcOrd="0" destOrd="0" presId="urn:microsoft.com/office/officeart/2008/layout/RadialCluster"/>
    <dgm:cxn modelId="{E3DFCEA5-36EB-43ED-AE8D-BFECD606C7FA}" type="presParOf" srcId="{9E233AA5-8F9D-45B2-9E97-BF60FA349BC1}" destId="{3248A7C3-A419-46AC-B3E4-4510752FD6AF}" srcOrd="1" destOrd="0" presId="urn:microsoft.com/office/officeart/2008/layout/RadialCluster"/>
    <dgm:cxn modelId="{74C8F7DE-32F6-4080-AF05-060B6C06153C}" type="presParOf" srcId="{9E233AA5-8F9D-45B2-9E97-BF60FA349BC1}" destId="{6DE5F014-6112-416C-A409-83A48A04480D}" srcOrd="2" destOrd="0" presId="urn:microsoft.com/office/officeart/2008/layout/RadialCluster"/>
    <dgm:cxn modelId="{45286CD5-38DE-485C-A3BE-7A537CB1E355}" type="presParOf" srcId="{9E233AA5-8F9D-45B2-9E97-BF60FA349BC1}" destId="{776BB374-1DC5-411E-85E2-CEB27C99326D}" srcOrd="3" destOrd="0" presId="urn:microsoft.com/office/officeart/2008/layout/RadialCluster"/>
    <dgm:cxn modelId="{601E2937-45EA-4A50-A656-2415F9091A1E}" type="presParOf" srcId="{9E233AA5-8F9D-45B2-9E97-BF60FA349BC1}" destId="{02B69E03-B1D1-490C-BB2E-BAACAC622A8D}" srcOrd="4" destOrd="0" presId="urn:microsoft.com/office/officeart/2008/layout/RadialCluster"/>
    <dgm:cxn modelId="{A65A1235-B233-47BD-AD7B-6176C00989C0}" type="presParOf" srcId="{9E233AA5-8F9D-45B2-9E97-BF60FA349BC1}" destId="{5C635DE5-A61A-406B-9C96-B1E5D8B8782E}" srcOrd="5" destOrd="0" presId="urn:microsoft.com/office/officeart/2008/layout/RadialCluster"/>
    <dgm:cxn modelId="{D93CAEE8-7217-4ABB-8862-22D41CBE0AA9}" type="presParOf" srcId="{9E233AA5-8F9D-45B2-9E97-BF60FA349BC1}" destId="{0CB08E3F-2F95-409B-AED0-769D46609BF8}" srcOrd="6" destOrd="0" presId="urn:microsoft.com/office/officeart/2008/layout/RadialCluster"/>
    <dgm:cxn modelId="{39A9A893-053B-467E-8712-9A87E6F15879}" type="presParOf" srcId="{9E233AA5-8F9D-45B2-9E97-BF60FA349BC1}" destId="{75DB0BB4-21E9-412F-BB2C-707C950D7B83}" srcOrd="7" destOrd="0" presId="urn:microsoft.com/office/officeart/2008/layout/RadialCluster"/>
    <dgm:cxn modelId="{AF1F17B4-48D8-46C9-9F32-F28C3A4F281C}" type="presParOf" srcId="{9E233AA5-8F9D-45B2-9E97-BF60FA349BC1}" destId="{615DB803-5B79-491B-96B7-C9A6BA96905D}" srcOrd="8" destOrd="0" presId="urn:microsoft.com/office/officeart/2008/layout/RadialCluster"/>
    <dgm:cxn modelId="{928D567E-C762-4B99-A628-5B02DD96B785}" type="presParOf" srcId="{9E233AA5-8F9D-45B2-9E97-BF60FA349BC1}" destId="{8732788A-87FD-47F0-AFA8-BFEFF05C80B1}" srcOrd="9" destOrd="0" presId="urn:microsoft.com/office/officeart/2008/layout/RadialCluster"/>
    <dgm:cxn modelId="{0C62ED45-6395-4CE6-AD88-D62F83F91875}" type="presParOf" srcId="{9E233AA5-8F9D-45B2-9E97-BF60FA349BC1}" destId="{E2987F84-3D28-480E-95DC-581C5636CC09}" srcOrd="10" destOrd="0" presId="urn:microsoft.com/office/officeart/2008/layout/RadialCluster"/>
    <dgm:cxn modelId="{0DF6856C-6E08-4668-B546-904B3DEE8190}" type="presParOf" srcId="{9E233AA5-8F9D-45B2-9E97-BF60FA349BC1}" destId="{D7211428-3B8A-4F40-AF54-B1AC8AF78A90}" srcOrd="11" destOrd="0" presId="urn:microsoft.com/office/officeart/2008/layout/RadialCluster"/>
    <dgm:cxn modelId="{7736930B-2E57-4FCF-BF6F-C2441704D780}" type="presParOf" srcId="{9E233AA5-8F9D-45B2-9E97-BF60FA349BC1}" destId="{9BCD250E-75A1-4915-A998-F42BD955277E}" srcOrd="12"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DE239E-347D-4BD4-BC2D-C603EACCCB0E}" type="doc">
      <dgm:prSet loTypeId="urn:microsoft.com/office/officeart/2008/layout/AlternatingHexagons" loCatId="list" qsTypeId="urn:microsoft.com/office/officeart/2005/8/quickstyle/simple1" qsCatId="simple" csTypeId="urn:microsoft.com/office/officeart/2005/8/colors/colorful3" csCatId="colorful" phldr="1"/>
      <dgm:spPr/>
      <dgm:t>
        <a:bodyPr/>
        <a:lstStyle/>
        <a:p>
          <a:endParaRPr lang="en-US"/>
        </a:p>
      </dgm:t>
    </dgm:pt>
    <dgm:pt modelId="{F4BF0060-2F1C-461C-887C-8543AC89A69B}">
      <dgm:prSet phldrT="[Text]"/>
      <dgm:spPr/>
      <dgm:t>
        <a:bodyPr/>
        <a:lstStyle/>
        <a:p>
          <a:r>
            <a:rPr lang="en-US" dirty="0" smtClean="0"/>
            <a:t>RESOURCES</a:t>
          </a:r>
          <a:endParaRPr lang="en-US" dirty="0"/>
        </a:p>
      </dgm:t>
    </dgm:pt>
    <dgm:pt modelId="{5A9151D0-EA3F-4265-B891-2BF5743AC5FF}" type="parTrans" cxnId="{98ECE1BB-4DA0-47F0-8D76-478170C72ABB}">
      <dgm:prSet/>
      <dgm:spPr/>
      <dgm:t>
        <a:bodyPr/>
        <a:lstStyle/>
        <a:p>
          <a:endParaRPr lang="en-US"/>
        </a:p>
      </dgm:t>
    </dgm:pt>
    <dgm:pt modelId="{59314BD0-AABB-435C-8FA2-45C73732A61F}" type="sibTrans" cxnId="{98ECE1BB-4DA0-47F0-8D76-478170C72ABB}">
      <dgm:prSet/>
      <dgm:spPr/>
      <dgm:t>
        <a:bodyPr/>
        <a:lstStyle/>
        <a:p>
          <a:r>
            <a:rPr lang="en-US" dirty="0" smtClean="0"/>
            <a:t>MATERIAL</a:t>
          </a:r>
          <a:endParaRPr lang="en-US" dirty="0"/>
        </a:p>
      </dgm:t>
    </dgm:pt>
    <dgm:pt modelId="{0C570014-9685-4288-87CA-DC8C42FAA915}">
      <dgm:prSet phldrT="[Text]"/>
      <dgm:spPr/>
      <dgm:t>
        <a:bodyPr/>
        <a:lstStyle/>
        <a:p>
          <a:r>
            <a:rPr lang="en-US" dirty="0" smtClean="0"/>
            <a:t>FACULTY DEVELOPMENT</a:t>
          </a:r>
          <a:endParaRPr lang="en-US" dirty="0"/>
        </a:p>
      </dgm:t>
    </dgm:pt>
    <dgm:pt modelId="{2EF54DE3-845E-4020-B810-F1DE9F5D806F}" type="parTrans" cxnId="{C3D2D0F5-D9F9-4D09-A03E-CEE355F0E78A}">
      <dgm:prSet/>
      <dgm:spPr/>
      <dgm:t>
        <a:bodyPr/>
        <a:lstStyle/>
        <a:p>
          <a:endParaRPr lang="en-US"/>
        </a:p>
      </dgm:t>
    </dgm:pt>
    <dgm:pt modelId="{36B621FE-5910-449D-93AE-F30D124B4CBF}" type="sibTrans" cxnId="{C3D2D0F5-D9F9-4D09-A03E-CEE355F0E78A}">
      <dgm:prSet/>
      <dgm:spPr/>
      <dgm:t>
        <a:bodyPr/>
        <a:lstStyle/>
        <a:p>
          <a:r>
            <a:rPr lang="en-US" dirty="0" smtClean="0"/>
            <a:t>TECHNODRIVEN</a:t>
          </a:r>
          <a:endParaRPr lang="en-US" dirty="0"/>
        </a:p>
      </dgm:t>
    </dgm:pt>
    <dgm:pt modelId="{DD8D31D7-8627-4386-BB96-315711911002}">
      <dgm:prSet phldrT="[Text]"/>
      <dgm:spPr/>
      <dgm:t>
        <a:bodyPr/>
        <a:lstStyle/>
        <a:p>
          <a:r>
            <a:rPr lang="en-US" dirty="0" smtClean="0"/>
            <a:t>HUMAN</a:t>
          </a:r>
          <a:endParaRPr lang="en-US" dirty="0"/>
        </a:p>
      </dgm:t>
    </dgm:pt>
    <dgm:pt modelId="{5DE80906-B557-4197-AAC3-6CE38408B332}" type="sibTrans" cxnId="{B7EBAC4D-4A58-459C-9546-924289551E5C}">
      <dgm:prSet/>
      <dgm:spPr/>
      <dgm:t>
        <a:bodyPr/>
        <a:lstStyle/>
        <a:p>
          <a:r>
            <a:rPr lang="en-US" dirty="0" smtClean="0"/>
            <a:t>FINANCIAL</a:t>
          </a:r>
          <a:endParaRPr lang="en-US" dirty="0"/>
        </a:p>
      </dgm:t>
    </dgm:pt>
    <dgm:pt modelId="{814A113A-0F7D-42F4-B179-4275023DB9DD}" type="parTrans" cxnId="{B7EBAC4D-4A58-459C-9546-924289551E5C}">
      <dgm:prSet/>
      <dgm:spPr/>
      <dgm:t>
        <a:bodyPr/>
        <a:lstStyle/>
        <a:p>
          <a:endParaRPr lang="en-US"/>
        </a:p>
      </dgm:t>
    </dgm:pt>
    <dgm:pt modelId="{DE9BD888-8232-4571-998A-D79BEC1A237A}" type="pres">
      <dgm:prSet presAssocID="{30DE239E-347D-4BD4-BC2D-C603EACCCB0E}" presName="Name0" presStyleCnt="0">
        <dgm:presLayoutVars>
          <dgm:chMax/>
          <dgm:chPref/>
          <dgm:dir/>
          <dgm:animLvl val="lvl"/>
        </dgm:presLayoutVars>
      </dgm:prSet>
      <dgm:spPr/>
      <dgm:t>
        <a:bodyPr/>
        <a:lstStyle/>
        <a:p>
          <a:endParaRPr lang="en-US"/>
        </a:p>
      </dgm:t>
    </dgm:pt>
    <dgm:pt modelId="{E6262BBF-A389-4C24-A750-5B67D4D3FAD0}" type="pres">
      <dgm:prSet presAssocID="{DD8D31D7-8627-4386-BB96-315711911002}" presName="composite" presStyleCnt="0"/>
      <dgm:spPr/>
    </dgm:pt>
    <dgm:pt modelId="{70CB8B4A-8249-4345-B493-35A7831D1B65}" type="pres">
      <dgm:prSet presAssocID="{DD8D31D7-8627-4386-BB96-315711911002}" presName="Parent1" presStyleLbl="node1" presStyleIdx="0" presStyleCnt="6" custLinFactX="80692" custLinFactNeighborX="100000" custLinFactNeighborY="76065">
        <dgm:presLayoutVars>
          <dgm:chMax val="1"/>
          <dgm:chPref val="1"/>
          <dgm:bulletEnabled val="1"/>
        </dgm:presLayoutVars>
      </dgm:prSet>
      <dgm:spPr/>
      <dgm:t>
        <a:bodyPr/>
        <a:lstStyle/>
        <a:p>
          <a:endParaRPr lang="en-US"/>
        </a:p>
      </dgm:t>
    </dgm:pt>
    <dgm:pt modelId="{39502DB5-8CCE-4B65-8A13-DF137586B1E4}" type="pres">
      <dgm:prSet presAssocID="{DD8D31D7-8627-4386-BB96-315711911002}" presName="Childtext1" presStyleLbl="revTx" presStyleIdx="0" presStyleCnt="3">
        <dgm:presLayoutVars>
          <dgm:chMax val="0"/>
          <dgm:chPref val="0"/>
          <dgm:bulletEnabled val="1"/>
        </dgm:presLayoutVars>
      </dgm:prSet>
      <dgm:spPr/>
      <dgm:t>
        <a:bodyPr/>
        <a:lstStyle/>
        <a:p>
          <a:endParaRPr lang="en-US"/>
        </a:p>
      </dgm:t>
    </dgm:pt>
    <dgm:pt modelId="{911030E8-9F6C-46CB-8869-F758949233EE}" type="pres">
      <dgm:prSet presAssocID="{DD8D31D7-8627-4386-BB96-315711911002}" presName="BalanceSpacing" presStyleCnt="0"/>
      <dgm:spPr/>
    </dgm:pt>
    <dgm:pt modelId="{AE757B49-35E4-4DAA-96C5-B240D3DCD2E0}" type="pres">
      <dgm:prSet presAssocID="{DD8D31D7-8627-4386-BB96-315711911002}" presName="BalanceSpacing1" presStyleCnt="0"/>
      <dgm:spPr/>
    </dgm:pt>
    <dgm:pt modelId="{476DA165-9788-4A01-A752-D976FA14B126}" type="pres">
      <dgm:prSet presAssocID="{5DE80906-B557-4197-AAC3-6CE38408B332}" presName="Accent1Text" presStyleLbl="node1" presStyleIdx="1" presStyleCnt="6" custLinFactX="41814" custLinFactNeighborX="100000" custLinFactNeighborY="3323"/>
      <dgm:spPr/>
      <dgm:t>
        <a:bodyPr/>
        <a:lstStyle/>
        <a:p>
          <a:endParaRPr lang="en-US"/>
        </a:p>
      </dgm:t>
    </dgm:pt>
    <dgm:pt modelId="{FD0C1CC5-148D-4061-95A2-39F737B78220}" type="pres">
      <dgm:prSet presAssocID="{5DE80906-B557-4197-AAC3-6CE38408B332}" presName="spaceBetweenRectangles" presStyleCnt="0"/>
      <dgm:spPr/>
    </dgm:pt>
    <dgm:pt modelId="{89D1C6EC-5FD5-480A-B0A4-7DD1B1FCD647}" type="pres">
      <dgm:prSet presAssocID="{F4BF0060-2F1C-461C-887C-8543AC89A69B}" presName="composite" presStyleCnt="0"/>
      <dgm:spPr/>
    </dgm:pt>
    <dgm:pt modelId="{3BABEDC7-9FEF-4137-89F7-BD04F4FD40D3}" type="pres">
      <dgm:prSet presAssocID="{F4BF0060-2F1C-461C-887C-8543AC89A69B}" presName="Parent1" presStyleLbl="node1" presStyleIdx="2" presStyleCnt="6" custLinFactX="86165" custLinFactNeighborX="100000" custLinFactNeighborY="-85002">
        <dgm:presLayoutVars>
          <dgm:chMax val="1"/>
          <dgm:chPref val="1"/>
          <dgm:bulletEnabled val="1"/>
        </dgm:presLayoutVars>
      </dgm:prSet>
      <dgm:spPr/>
      <dgm:t>
        <a:bodyPr/>
        <a:lstStyle/>
        <a:p>
          <a:endParaRPr lang="en-US"/>
        </a:p>
      </dgm:t>
    </dgm:pt>
    <dgm:pt modelId="{D311DF29-D5A4-4257-9E65-A06C431C2A1D}" type="pres">
      <dgm:prSet presAssocID="{F4BF0060-2F1C-461C-887C-8543AC89A69B}" presName="Childtext1" presStyleLbl="revTx" presStyleIdx="1" presStyleCnt="3">
        <dgm:presLayoutVars>
          <dgm:chMax val="0"/>
          <dgm:chPref val="0"/>
          <dgm:bulletEnabled val="1"/>
        </dgm:presLayoutVars>
      </dgm:prSet>
      <dgm:spPr/>
      <dgm:t>
        <a:bodyPr/>
        <a:lstStyle/>
        <a:p>
          <a:endParaRPr lang="en-US"/>
        </a:p>
      </dgm:t>
    </dgm:pt>
    <dgm:pt modelId="{2757EE8E-31F1-4E06-B2E2-2D78E79EEFA9}" type="pres">
      <dgm:prSet presAssocID="{F4BF0060-2F1C-461C-887C-8543AC89A69B}" presName="BalanceSpacing" presStyleCnt="0"/>
      <dgm:spPr/>
    </dgm:pt>
    <dgm:pt modelId="{9BA47F37-F9D3-4579-90BE-8F7595EBEAF0}" type="pres">
      <dgm:prSet presAssocID="{F4BF0060-2F1C-461C-887C-8543AC89A69B}" presName="BalanceSpacing1" presStyleCnt="0"/>
      <dgm:spPr/>
    </dgm:pt>
    <dgm:pt modelId="{7E162D94-13FD-4B9B-8E50-A7D17E1CC879}" type="pres">
      <dgm:prSet presAssocID="{59314BD0-AABB-435C-8FA2-45C73732A61F}" presName="Accent1Text" presStyleLbl="node1" presStyleIdx="3" presStyleCnt="6" custLinFactNeighborX="30527" custLinFactNeighborY="-7039"/>
      <dgm:spPr/>
      <dgm:t>
        <a:bodyPr/>
        <a:lstStyle/>
        <a:p>
          <a:endParaRPr lang="en-US"/>
        </a:p>
      </dgm:t>
    </dgm:pt>
    <dgm:pt modelId="{36C81835-6390-45E7-9466-0E8C43E9F924}" type="pres">
      <dgm:prSet presAssocID="{59314BD0-AABB-435C-8FA2-45C73732A61F}" presName="spaceBetweenRectangles" presStyleCnt="0"/>
      <dgm:spPr/>
    </dgm:pt>
    <dgm:pt modelId="{48485DB4-3C11-4BE2-8F4B-3CF883702ADC}" type="pres">
      <dgm:prSet presAssocID="{0C570014-9685-4288-87CA-DC8C42FAA915}" presName="composite" presStyleCnt="0"/>
      <dgm:spPr/>
    </dgm:pt>
    <dgm:pt modelId="{99422029-81E4-459B-A1EC-370DEF9EBB8A}" type="pres">
      <dgm:prSet presAssocID="{0C570014-9685-4288-87CA-DC8C42FAA915}" presName="Parent1" presStyleLbl="node1" presStyleIdx="4" presStyleCnt="6" custLinFactX="-73103" custLinFactNeighborX="-100000" custLinFactNeighborY="-21794">
        <dgm:presLayoutVars>
          <dgm:chMax val="1"/>
          <dgm:chPref val="1"/>
          <dgm:bulletEnabled val="1"/>
        </dgm:presLayoutVars>
      </dgm:prSet>
      <dgm:spPr/>
      <dgm:t>
        <a:bodyPr/>
        <a:lstStyle/>
        <a:p>
          <a:endParaRPr lang="en-US"/>
        </a:p>
      </dgm:t>
    </dgm:pt>
    <dgm:pt modelId="{4AE4D5BC-00BD-4C53-997F-B42BF9D1BFA7}" type="pres">
      <dgm:prSet presAssocID="{0C570014-9685-4288-87CA-DC8C42FAA915}" presName="Childtext1" presStyleLbl="revTx" presStyleIdx="2" presStyleCnt="3" custLinFactX="100000" custLinFactNeighborX="170625" custLinFactNeighborY="36295">
        <dgm:presLayoutVars>
          <dgm:chMax val="0"/>
          <dgm:chPref val="0"/>
          <dgm:bulletEnabled val="1"/>
        </dgm:presLayoutVars>
      </dgm:prSet>
      <dgm:spPr/>
      <dgm:t>
        <a:bodyPr/>
        <a:lstStyle/>
        <a:p>
          <a:endParaRPr lang="en-US"/>
        </a:p>
      </dgm:t>
    </dgm:pt>
    <dgm:pt modelId="{BD6BE892-4CD4-4C78-9591-BD63C4F2953A}" type="pres">
      <dgm:prSet presAssocID="{0C570014-9685-4288-87CA-DC8C42FAA915}" presName="BalanceSpacing" presStyleCnt="0"/>
      <dgm:spPr/>
    </dgm:pt>
    <dgm:pt modelId="{97401CFC-3AAA-4792-ABF1-F342C1D486A6}" type="pres">
      <dgm:prSet presAssocID="{0C570014-9685-4288-87CA-DC8C42FAA915}" presName="BalanceSpacing1" presStyleCnt="0"/>
      <dgm:spPr/>
    </dgm:pt>
    <dgm:pt modelId="{F8FD6B57-BB8C-40BF-857B-02D7DD537CC3}" type="pres">
      <dgm:prSet presAssocID="{36B621FE-5910-449D-93AE-F30D124B4CBF}" presName="Accent1Text" presStyleLbl="node1" presStyleIdx="5" presStyleCnt="6" custLinFactY="-843" custLinFactNeighborX="-22235" custLinFactNeighborY="-100000"/>
      <dgm:spPr/>
      <dgm:t>
        <a:bodyPr/>
        <a:lstStyle/>
        <a:p>
          <a:endParaRPr lang="en-US"/>
        </a:p>
      </dgm:t>
    </dgm:pt>
  </dgm:ptLst>
  <dgm:cxnLst>
    <dgm:cxn modelId="{C3D2D0F5-D9F9-4D09-A03E-CEE355F0E78A}" srcId="{30DE239E-347D-4BD4-BC2D-C603EACCCB0E}" destId="{0C570014-9685-4288-87CA-DC8C42FAA915}" srcOrd="2" destOrd="0" parTransId="{2EF54DE3-845E-4020-B810-F1DE9F5D806F}" sibTransId="{36B621FE-5910-449D-93AE-F30D124B4CBF}"/>
    <dgm:cxn modelId="{AAD1E9C1-E0B9-45DC-B60D-6A5EDA4CAFF0}" type="presOf" srcId="{36B621FE-5910-449D-93AE-F30D124B4CBF}" destId="{F8FD6B57-BB8C-40BF-857B-02D7DD537CC3}" srcOrd="0" destOrd="0" presId="urn:microsoft.com/office/officeart/2008/layout/AlternatingHexagons"/>
    <dgm:cxn modelId="{85704605-9D4C-4A74-A4A1-570E2880DEF9}" type="presOf" srcId="{DD8D31D7-8627-4386-BB96-315711911002}" destId="{70CB8B4A-8249-4345-B493-35A7831D1B65}" srcOrd="0" destOrd="0" presId="urn:microsoft.com/office/officeart/2008/layout/AlternatingHexagons"/>
    <dgm:cxn modelId="{98ECE1BB-4DA0-47F0-8D76-478170C72ABB}" srcId="{30DE239E-347D-4BD4-BC2D-C603EACCCB0E}" destId="{F4BF0060-2F1C-461C-887C-8543AC89A69B}" srcOrd="1" destOrd="0" parTransId="{5A9151D0-EA3F-4265-B891-2BF5743AC5FF}" sibTransId="{59314BD0-AABB-435C-8FA2-45C73732A61F}"/>
    <dgm:cxn modelId="{B7EBAC4D-4A58-459C-9546-924289551E5C}" srcId="{30DE239E-347D-4BD4-BC2D-C603EACCCB0E}" destId="{DD8D31D7-8627-4386-BB96-315711911002}" srcOrd="0" destOrd="0" parTransId="{814A113A-0F7D-42F4-B179-4275023DB9DD}" sibTransId="{5DE80906-B557-4197-AAC3-6CE38408B332}"/>
    <dgm:cxn modelId="{1C88DF6D-11AB-4A44-A6A6-41998C92EA2C}" type="presOf" srcId="{5DE80906-B557-4197-AAC3-6CE38408B332}" destId="{476DA165-9788-4A01-A752-D976FA14B126}" srcOrd="0" destOrd="0" presId="urn:microsoft.com/office/officeart/2008/layout/AlternatingHexagons"/>
    <dgm:cxn modelId="{E209D7D6-F4E2-4804-92B3-E8C8AC31893E}" type="presOf" srcId="{0C570014-9685-4288-87CA-DC8C42FAA915}" destId="{99422029-81E4-459B-A1EC-370DEF9EBB8A}" srcOrd="0" destOrd="0" presId="urn:microsoft.com/office/officeart/2008/layout/AlternatingHexagons"/>
    <dgm:cxn modelId="{BD965BB6-588E-48A9-A033-5DE1121ADC55}" type="presOf" srcId="{59314BD0-AABB-435C-8FA2-45C73732A61F}" destId="{7E162D94-13FD-4B9B-8E50-A7D17E1CC879}" srcOrd="0" destOrd="0" presId="urn:microsoft.com/office/officeart/2008/layout/AlternatingHexagons"/>
    <dgm:cxn modelId="{7F20DEF8-6FB4-4D4A-9EA8-810DA0076556}" type="presOf" srcId="{30DE239E-347D-4BD4-BC2D-C603EACCCB0E}" destId="{DE9BD888-8232-4571-998A-D79BEC1A237A}" srcOrd="0" destOrd="0" presId="urn:microsoft.com/office/officeart/2008/layout/AlternatingHexagons"/>
    <dgm:cxn modelId="{4205E3E6-F7CA-4224-B8DA-3318D6D35EB3}" type="presOf" srcId="{F4BF0060-2F1C-461C-887C-8543AC89A69B}" destId="{3BABEDC7-9FEF-4137-89F7-BD04F4FD40D3}" srcOrd="0" destOrd="0" presId="urn:microsoft.com/office/officeart/2008/layout/AlternatingHexagons"/>
    <dgm:cxn modelId="{E6DBF6BA-D3B0-4A0A-A932-D3DAE56D8A81}" type="presParOf" srcId="{DE9BD888-8232-4571-998A-D79BEC1A237A}" destId="{E6262BBF-A389-4C24-A750-5B67D4D3FAD0}" srcOrd="0" destOrd="0" presId="urn:microsoft.com/office/officeart/2008/layout/AlternatingHexagons"/>
    <dgm:cxn modelId="{22981139-5757-4930-82BE-4B5CFA12CB23}" type="presParOf" srcId="{E6262BBF-A389-4C24-A750-5B67D4D3FAD0}" destId="{70CB8B4A-8249-4345-B493-35A7831D1B65}" srcOrd="0" destOrd="0" presId="urn:microsoft.com/office/officeart/2008/layout/AlternatingHexagons"/>
    <dgm:cxn modelId="{F374658C-52CF-45EB-BFC9-7A50E2889A79}" type="presParOf" srcId="{E6262BBF-A389-4C24-A750-5B67D4D3FAD0}" destId="{39502DB5-8CCE-4B65-8A13-DF137586B1E4}" srcOrd="1" destOrd="0" presId="urn:microsoft.com/office/officeart/2008/layout/AlternatingHexagons"/>
    <dgm:cxn modelId="{E90E027A-1BCF-4315-8E5D-CDDF6E8DC6BE}" type="presParOf" srcId="{E6262BBF-A389-4C24-A750-5B67D4D3FAD0}" destId="{911030E8-9F6C-46CB-8869-F758949233EE}" srcOrd="2" destOrd="0" presId="urn:microsoft.com/office/officeart/2008/layout/AlternatingHexagons"/>
    <dgm:cxn modelId="{8B7A3214-C050-4C7D-A587-C2B996DC542E}" type="presParOf" srcId="{E6262BBF-A389-4C24-A750-5B67D4D3FAD0}" destId="{AE757B49-35E4-4DAA-96C5-B240D3DCD2E0}" srcOrd="3" destOrd="0" presId="urn:microsoft.com/office/officeart/2008/layout/AlternatingHexagons"/>
    <dgm:cxn modelId="{901E19A2-D0D9-4EAD-9A42-FCEB676DDD5D}" type="presParOf" srcId="{E6262BBF-A389-4C24-A750-5B67D4D3FAD0}" destId="{476DA165-9788-4A01-A752-D976FA14B126}" srcOrd="4" destOrd="0" presId="urn:microsoft.com/office/officeart/2008/layout/AlternatingHexagons"/>
    <dgm:cxn modelId="{C5264E5C-2441-485A-B07A-F09D2DB3EFAE}" type="presParOf" srcId="{DE9BD888-8232-4571-998A-D79BEC1A237A}" destId="{FD0C1CC5-148D-4061-95A2-39F737B78220}" srcOrd="1" destOrd="0" presId="urn:microsoft.com/office/officeart/2008/layout/AlternatingHexagons"/>
    <dgm:cxn modelId="{8D8EE569-34F1-4E2F-A037-C47771934F68}" type="presParOf" srcId="{DE9BD888-8232-4571-998A-D79BEC1A237A}" destId="{89D1C6EC-5FD5-480A-B0A4-7DD1B1FCD647}" srcOrd="2" destOrd="0" presId="urn:microsoft.com/office/officeart/2008/layout/AlternatingHexagons"/>
    <dgm:cxn modelId="{124EED1B-4B6E-4EA4-AFF8-D6DA6B38B03D}" type="presParOf" srcId="{89D1C6EC-5FD5-480A-B0A4-7DD1B1FCD647}" destId="{3BABEDC7-9FEF-4137-89F7-BD04F4FD40D3}" srcOrd="0" destOrd="0" presId="urn:microsoft.com/office/officeart/2008/layout/AlternatingHexagons"/>
    <dgm:cxn modelId="{061C40EF-5281-479C-94F5-27CD67DA1950}" type="presParOf" srcId="{89D1C6EC-5FD5-480A-B0A4-7DD1B1FCD647}" destId="{D311DF29-D5A4-4257-9E65-A06C431C2A1D}" srcOrd="1" destOrd="0" presId="urn:microsoft.com/office/officeart/2008/layout/AlternatingHexagons"/>
    <dgm:cxn modelId="{EFCE1750-E89E-45B1-9E75-0105E1AB7CE5}" type="presParOf" srcId="{89D1C6EC-5FD5-480A-B0A4-7DD1B1FCD647}" destId="{2757EE8E-31F1-4E06-B2E2-2D78E79EEFA9}" srcOrd="2" destOrd="0" presId="urn:microsoft.com/office/officeart/2008/layout/AlternatingHexagons"/>
    <dgm:cxn modelId="{6C92BD6F-6494-4BF0-B29B-FCE861627EFE}" type="presParOf" srcId="{89D1C6EC-5FD5-480A-B0A4-7DD1B1FCD647}" destId="{9BA47F37-F9D3-4579-90BE-8F7595EBEAF0}" srcOrd="3" destOrd="0" presId="urn:microsoft.com/office/officeart/2008/layout/AlternatingHexagons"/>
    <dgm:cxn modelId="{4B878704-C4CB-4AB5-8158-A99E28428C7C}" type="presParOf" srcId="{89D1C6EC-5FD5-480A-B0A4-7DD1B1FCD647}" destId="{7E162D94-13FD-4B9B-8E50-A7D17E1CC879}" srcOrd="4" destOrd="0" presId="urn:microsoft.com/office/officeart/2008/layout/AlternatingHexagons"/>
    <dgm:cxn modelId="{EA4E2935-726A-4608-BD0A-F55D4B2BB344}" type="presParOf" srcId="{DE9BD888-8232-4571-998A-D79BEC1A237A}" destId="{36C81835-6390-45E7-9466-0E8C43E9F924}" srcOrd="3" destOrd="0" presId="urn:microsoft.com/office/officeart/2008/layout/AlternatingHexagons"/>
    <dgm:cxn modelId="{16C4AD3D-20B1-4C6C-A955-6D11E50C1D6D}" type="presParOf" srcId="{DE9BD888-8232-4571-998A-D79BEC1A237A}" destId="{48485DB4-3C11-4BE2-8F4B-3CF883702ADC}" srcOrd="4" destOrd="0" presId="urn:microsoft.com/office/officeart/2008/layout/AlternatingHexagons"/>
    <dgm:cxn modelId="{64B15BB7-F7D9-48E6-AA4A-71DCBF3688A6}" type="presParOf" srcId="{48485DB4-3C11-4BE2-8F4B-3CF883702ADC}" destId="{99422029-81E4-459B-A1EC-370DEF9EBB8A}" srcOrd="0" destOrd="0" presId="urn:microsoft.com/office/officeart/2008/layout/AlternatingHexagons"/>
    <dgm:cxn modelId="{73477B10-6EA2-4E56-9767-F0EE490DA404}" type="presParOf" srcId="{48485DB4-3C11-4BE2-8F4B-3CF883702ADC}" destId="{4AE4D5BC-00BD-4C53-997F-B42BF9D1BFA7}" srcOrd="1" destOrd="0" presId="urn:microsoft.com/office/officeart/2008/layout/AlternatingHexagons"/>
    <dgm:cxn modelId="{AE96A2F2-02C5-48E0-AF42-0EE03A4E7FF3}" type="presParOf" srcId="{48485DB4-3C11-4BE2-8F4B-3CF883702ADC}" destId="{BD6BE892-4CD4-4C78-9591-BD63C4F2953A}" srcOrd="2" destOrd="0" presId="urn:microsoft.com/office/officeart/2008/layout/AlternatingHexagons"/>
    <dgm:cxn modelId="{12F2E443-087F-46EF-9A0F-E1F08BF6B378}" type="presParOf" srcId="{48485DB4-3C11-4BE2-8F4B-3CF883702ADC}" destId="{97401CFC-3AAA-4792-ABF1-F342C1D486A6}" srcOrd="3" destOrd="0" presId="urn:microsoft.com/office/officeart/2008/layout/AlternatingHexagons"/>
    <dgm:cxn modelId="{B9675C85-6E94-4D22-841F-80C16A14C2B0}" type="presParOf" srcId="{48485DB4-3C11-4BE2-8F4B-3CF883702ADC}" destId="{F8FD6B57-BB8C-40BF-857B-02D7DD537CC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545A41-0E06-4F4D-A988-F0CE9B074A08}">
      <dsp:nvSpPr>
        <dsp:cNvPr id="0" name=""/>
        <dsp:cNvSpPr/>
      </dsp:nvSpPr>
      <dsp:spPr>
        <a:xfrm>
          <a:off x="68607" y="837699"/>
          <a:ext cx="559590" cy="518244"/>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016A24-4333-4609-9BDE-F28AFEC5AE3E}">
      <dsp:nvSpPr>
        <dsp:cNvPr id="0" name=""/>
        <dsp:cNvSpPr/>
      </dsp:nvSpPr>
      <dsp:spPr>
        <a:xfrm>
          <a:off x="520697" y="5107203"/>
          <a:ext cx="1340057" cy="937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i="0" kern="1200" dirty="0" smtClean="0"/>
            <a:t>PLAN</a:t>
          </a:r>
          <a:endParaRPr lang="en-US" sz="2000" kern="1200" dirty="0"/>
        </a:p>
      </dsp:txBody>
      <dsp:txXfrm>
        <a:off x="566494" y="5153000"/>
        <a:ext cx="1248463" cy="846402"/>
      </dsp:txXfrm>
    </dsp:sp>
    <dsp:sp modelId="{07C6FE54-0907-4AD3-B9FC-AA1F9352BB9D}">
      <dsp:nvSpPr>
        <dsp:cNvPr id="0" name=""/>
        <dsp:cNvSpPr/>
      </dsp:nvSpPr>
      <dsp:spPr>
        <a:xfrm>
          <a:off x="3260391" y="137707"/>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5DB945A9-19C0-4A21-97D8-5A9A53AF1D4C}">
      <dsp:nvSpPr>
        <dsp:cNvPr id="0" name=""/>
        <dsp:cNvSpPr/>
      </dsp:nvSpPr>
      <dsp:spPr>
        <a:xfrm rot="5400000">
          <a:off x="1704873" y="288573"/>
          <a:ext cx="373022" cy="532282"/>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13F1E7-E31D-4EB8-A9E4-6E21DBA4FD7C}">
      <dsp:nvSpPr>
        <dsp:cNvPr id="0" name=""/>
        <dsp:cNvSpPr/>
      </dsp:nvSpPr>
      <dsp:spPr>
        <a:xfrm>
          <a:off x="8484721" y="3547456"/>
          <a:ext cx="1340057" cy="937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RE-TEACH</a:t>
          </a:r>
          <a:endParaRPr lang="en-US" sz="2000" kern="1200" dirty="0"/>
        </a:p>
      </dsp:txBody>
      <dsp:txXfrm>
        <a:off x="8530518" y="3593253"/>
        <a:ext cx="1248463" cy="846402"/>
      </dsp:txXfrm>
    </dsp:sp>
    <dsp:sp modelId="{6AB5D503-465E-49A0-8011-F54A2C0570AF}">
      <dsp:nvSpPr>
        <dsp:cNvPr id="0" name=""/>
        <dsp:cNvSpPr/>
      </dsp:nvSpPr>
      <dsp:spPr>
        <a:xfrm>
          <a:off x="4371441" y="1073164"/>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A1107B4A-1816-4E61-B938-3B0D97C9B4E1}">
      <dsp:nvSpPr>
        <dsp:cNvPr id="0" name=""/>
        <dsp:cNvSpPr/>
      </dsp:nvSpPr>
      <dsp:spPr>
        <a:xfrm rot="5400000">
          <a:off x="4639786" y="3063038"/>
          <a:ext cx="796036" cy="906259"/>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FD2A46-BDDF-4754-97EE-1F3384AFB690}">
      <dsp:nvSpPr>
        <dsp:cNvPr id="0" name=""/>
        <dsp:cNvSpPr/>
      </dsp:nvSpPr>
      <dsp:spPr>
        <a:xfrm>
          <a:off x="4417722" y="205000"/>
          <a:ext cx="1340057" cy="937996"/>
        </a:xfrm>
        <a:prstGeom prst="roundRect">
          <a:avLst>
            <a:gd name="adj" fmla="val 1667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FEEDBACK</a:t>
          </a:r>
          <a:endParaRPr lang="en-US" sz="2000" kern="1200" dirty="0"/>
        </a:p>
      </dsp:txBody>
      <dsp:txXfrm>
        <a:off x="4463519" y="250797"/>
        <a:ext cx="1248463" cy="846402"/>
      </dsp:txXfrm>
    </dsp:sp>
    <dsp:sp modelId="{32DC4910-561C-4F2F-8EA4-56B46CC58206}">
      <dsp:nvSpPr>
        <dsp:cNvPr id="0" name=""/>
        <dsp:cNvSpPr/>
      </dsp:nvSpPr>
      <dsp:spPr>
        <a:xfrm>
          <a:off x="5482491" y="1915337"/>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E75B1D9F-AD4C-4306-B959-186146862559}">
      <dsp:nvSpPr>
        <dsp:cNvPr id="0" name=""/>
        <dsp:cNvSpPr/>
      </dsp:nvSpPr>
      <dsp:spPr>
        <a:xfrm rot="5400000">
          <a:off x="1570392" y="1319429"/>
          <a:ext cx="564366" cy="304820"/>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3665C0-2077-46EE-BC75-35B71F960650}">
      <dsp:nvSpPr>
        <dsp:cNvPr id="0" name=""/>
        <dsp:cNvSpPr/>
      </dsp:nvSpPr>
      <dsp:spPr>
        <a:xfrm>
          <a:off x="3071213" y="2137217"/>
          <a:ext cx="1340057" cy="937996"/>
        </a:xfrm>
        <a:prstGeom prst="roundRect">
          <a:avLst>
            <a:gd name="adj" fmla="val 16670"/>
          </a:avLst>
        </a:prstGeom>
        <a:solidFill>
          <a:srgbClr val="660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OBSERVE</a:t>
          </a:r>
          <a:endParaRPr lang="en-US" sz="2000" kern="1200" dirty="0"/>
        </a:p>
      </dsp:txBody>
      <dsp:txXfrm>
        <a:off x="3117010" y="2183014"/>
        <a:ext cx="1248463" cy="846402"/>
      </dsp:txXfrm>
    </dsp:sp>
    <dsp:sp modelId="{24A6DD3D-A76B-4BD0-A1CC-EAD28CB93899}">
      <dsp:nvSpPr>
        <dsp:cNvPr id="0" name=""/>
        <dsp:cNvSpPr/>
      </dsp:nvSpPr>
      <dsp:spPr>
        <a:xfrm>
          <a:off x="6593542" y="2969017"/>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59AEAB4F-3CED-4A49-A961-FBB8A6368AFA}">
      <dsp:nvSpPr>
        <dsp:cNvPr id="0" name=""/>
        <dsp:cNvSpPr/>
      </dsp:nvSpPr>
      <dsp:spPr>
        <a:xfrm rot="5400000">
          <a:off x="5022940" y="3971806"/>
          <a:ext cx="392406" cy="597071"/>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A6EE18-4B4A-455D-BCFC-61FF6633828A}">
      <dsp:nvSpPr>
        <dsp:cNvPr id="0" name=""/>
        <dsp:cNvSpPr/>
      </dsp:nvSpPr>
      <dsp:spPr>
        <a:xfrm>
          <a:off x="10394744" y="4942098"/>
          <a:ext cx="1340057" cy="937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RE-PLAN</a:t>
          </a:r>
          <a:endParaRPr lang="en-US" sz="2000" kern="1200" dirty="0"/>
        </a:p>
      </dsp:txBody>
      <dsp:txXfrm>
        <a:off x="10440541" y="4987895"/>
        <a:ext cx="1248463" cy="846402"/>
      </dsp:txXfrm>
    </dsp:sp>
    <dsp:sp modelId="{1710F645-2472-43AC-BD5D-D1E24977B7E2}">
      <dsp:nvSpPr>
        <dsp:cNvPr id="0" name=""/>
        <dsp:cNvSpPr/>
      </dsp:nvSpPr>
      <dsp:spPr>
        <a:xfrm>
          <a:off x="7704592" y="3906862"/>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BF581195-6A88-4C2D-A85B-9A105E4654BC}">
      <dsp:nvSpPr>
        <dsp:cNvPr id="0" name=""/>
        <dsp:cNvSpPr/>
      </dsp:nvSpPr>
      <dsp:spPr>
        <a:xfrm rot="5400000">
          <a:off x="5254942" y="5220861"/>
          <a:ext cx="1093651" cy="2180624"/>
        </a:xfrm>
        <a:prstGeom prst="bentUpArrow">
          <a:avLst>
            <a:gd name="adj1" fmla="val 32840"/>
            <a:gd name="adj2" fmla="val 25000"/>
            <a:gd name="adj3" fmla="val 3578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9AB0CE-19C4-4CBE-9E72-CB2CD53A434A}">
      <dsp:nvSpPr>
        <dsp:cNvPr id="0" name=""/>
        <dsp:cNvSpPr/>
      </dsp:nvSpPr>
      <dsp:spPr>
        <a:xfrm>
          <a:off x="1690371" y="3687381"/>
          <a:ext cx="1340057" cy="937996"/>
        </a:xfrm>
        <a:prstGeom prst="roundRect">
          <a:avLst>
            <a:gd name="adj" fmla="val 16670"/>
          </a:avLst>
        </a:prstGeom>
        <a:solidFill>
          <a:srgbClr val="00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TEACH</a:t>
          </a:r>
          <a:endParaRPr lang="en-US" sz="2000" kern="1200" dirty="0"/>
        </a:p>
      </dsp:txBody>
      <dsp:txXfrm>
        <a:off x="1736168" y="3733178"/>
        <a:ext cx="1248463" cy="846402"/>
      </dsp:txXfrm>
    </dsp:sp>
    <dsp:sp modelId="{B7FC780D-ECDB-4216-97F1-B8732760DD49}">
      <dsp:nvSpPr>
        <dsp:cNvPr id="0" name=""/>
        <dsp:cNvSpPr/>
      </dsp:nvSpPr>
      <dsp:spPr>
        <a:xfrm>
          <a:off x="9297034" y="4758726"/>
          <a:ext cx="974630" cy="758130"/>
        </a:xfrm>
        <a:prstGeom prst="rect">
          <a:avLst/>
        </a:prstGeom>
        <a:noFill/>
        <a:ln>
          <a:noFill/>
        </a:ln>
        <a:effectLst/>
      </dsp:spPr>
      <dsp:style>
        <a:lnRef idx="0">
          <a:scrgbClr r="0" g="0" b="0"/>
        </a:lnRef>
        <a:fillRef idx="0">
          <a:scrgbClr r="0" g="0" b="0"/>
        </a:fillRef>
        <a:effectRef idx="0">
          <a:scrgbClr r="0" g="0" b="0"/>
        </a:effectRef>
        <a:fontRef idx="minor"/>
      </dsp:style>
    </dsp:sp>
    <dsp:sp modelId="{2AAF020D-8AC0-49F2-B352-F4EB4823E79E}">
      <dsp:nvSpPr>
        <dsp:cNvPr id="0" name=""/>
        <dsp:cNvSpPr/>
      </dsp:nvSpPr>
      <dsp:spPr>
        <a:xfrm>
          <a:off x="6530236" y="2051771"/>
          <a:ext cx="1340057" cy="937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RE-OBSERVE</a:t>
          </a:r>
          <a:endParaRPr lang="en-US" sz="2000" kern="1200" dirty="0"/>
        </a:p>
      </dsp:txBody>
      <dsp:txXfrm>
        <a:off x="6576033" y="2097568"/>
        <a:ext cx="1248463" cy="846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B0AFF-2B73-474F-B2DE-FFA8F2209D51}">
      <dsp:nvSpPr>
        <dsp:cNvPr id="0" name=""/>
        <dsp:cNvSpPr/>
      </dsp:nvSpPr>
      <dsp:spPr>
        <a:xfrm>
          <a:off x="5182195" y="2565994"/>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MICRO TEACHING</a:t>
          </a:r>
        </a:p>
      </dsp:txBody>
      <dsp:txXfrm>
        <a:off x="5449842" y="2833641"/>
        <a:ext cx="1292315" cy="1292315"/>
      </dsp:txXfrm>
    </dsp:sp>
    <dsp:sp modelId="{2C9BBC2A-0E97-4662-A8DE-D054DF1FE51A}">
      <dsp:nvSpPr>
        <dsp:cNvPr id="0" name=""/>
        <dsp:cNvSpPr/>
      </dsp:nvSpPr>
      <dsp:spPr>
        <a:xfrm rot="16200000">
          <a:off x="5901602" y="1899516"/>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5959921" y="2082112"/>
        <a:ext cx="272157" cy="372833"/>
      </dsp:txXfrm>
    </dsp:sp>
    <dsp:sp modelId="{1CD19866-EE59-43D1-A9D2-6E24765EA3D1}">
      <dsp:nvSpPr>
        <dsp:cNvPr id="0" name=""/>
        <dsp:cNvSpPr/>
      </dsp:nvSpPr>
      <dsp:spPr>
        <a:xfrm>
          <a:off x="5182195" y="4809"/>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1.</a:t>
          </a:r>
          <a:r>
            <a:rPr lang="en-US" sz="1600" kern="1200" dirty="0" smtClean="0"/>
            <a:t> </a:t>
          </a:r>
        </a:p>
        <a:p>
          <a:pPr lvl="0" algn="ctr" defTabSz="800100">
            <a:lnSpc>
              <a:spcPct val="90000"/>
            </a:lnSpc>
            <a:spcBef>
              <a:spcPct val="0"/>
            </a:spcBef>
            <a:spcAft>
              <a:spcPct val="35000"/>
            </a:spcAft>
          </a:pPr>
          <a:r>
            <a:rPr lang="en-US" sz="2800" kern="1200" dirty="0" smtClean="0"/>
            <a:t>Planning</a:t>
          </a:r>
          <a:r>
            <a:rPr lang="en-US" sz="1600" kern="1200" dirty="0" smtClean="0"/>
            <a:t> </a:t>
          </a:r>
        </a:p>
        <a:p>
          <a:pPr lvl="0" algn="ctr" defTabSz="800100">
            <a:lnSpc>
              <a:spcPct val="90000"/>
            </a:lnSpc>
            <a:spcBef>
              <a:spcPct val="0"/>
            </a:spcBef>
            <a:spcAft>
              <a:spcPct val="35000"/>
            </a:spcAft>
          </a:pPr>
          <a:r>
            <a:rPr lang="en-US" sz="1600" kern="1200" dirty="0" smtClean="0"/>
            <a:t>the session</a:t>
          </a:r>
        </a:p>
      </dsp:txBody>
      <dsp:txXfrm>
        <a:off x="5449842" y="272456"/>
        <a:ext cx="1292315" cy="1292315"/>
      </dsp:txXfrm>
    </dsp:sp>
    <dsp:sp modelId="{AD8302B9-7AD6-4FD2-90D1-5C79C966E045}">
      <dsp:nvSpPr>
        <dsp:cNvPr id="0" name=""/>
        <dsp:cNvSpPr/>
      </dsp:nvSpPr>
      <dsp:spPr>
        <a:xfrm rot="19800000">
          <a:off x="7001098" y="2534311"/>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7008911" y="2687748"/>
        <a:ext cx="272157" cy="372833"/>
      </dsp:txXfrm>
    </dsp:sp>
    <dsp:sp modelId="{51BA1950-5343-47CD-8F24-7D6926C6A8E0}">
      <dsp:nvSpPr>
        <dsp:cNvPr id="0" name=""/>
        <dsp:cNvSpPr/>
      </dsp:nvSpPr>
      <dsp:spPr>
        <a:xfrm>
          <a:off x="7400247" y="1285402"/>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6.</a:t>
          </a:r>
        </a:p>
        <a:p>
          <a:pPr lvl="0" algn="ctr" defTabSz="889000">
            <a:lnSpc>
              <a:spcPct val="90000"/>
            </a:lnSpc>
            <a:spcBef>
              <a:spcPct val="0"/>
            </a:spcBef>
            <a:spcAft>
              <a:spcPct val="35000"/>
            </a:spcAft>
          </a:pPr>
          <a:r>
            <a:rPr lang="en-US" sz="2000" kern="1200" dirty="0" smtClean="0"/>
            <a:t>Getting more feedback</a:t>
          </a:r>
          <a:endParaRPr lang="en-US" sz="2000" kern="1200" dirty="0"/>
        </a:p>
      </dsp:txBody>
      <dsp:txXfrm>
        <a:off x="7667894" y="1553049"/>
        <a:ext cx="1292315" cy="1292315"/>
      </dsp:txXfrm>
    </dsp:sp>
    <dsp:sp modelId="{0DB257BC-179B-4CC8-AB9D-2C13EB8702F2}">
      <dsp:nvSpPr>
        <dsp:cNvPr id="0" name=""/>
        <dsp:cNvSpPr/>
      </dsp:nvSpPr>
      <dsp:spPr>
        <a:xfrm rot="1800000">
          <a:off x="7001098" y="3803900"/>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7008911" y="3899018"/>
        <a:ext cx="272157" cy="372833"/>
      </dsp:txXfrm>
    </dsp:sp>
    <dsp:sp modelId="{65C49EB8-ED48-4D8B-AEEC-A692B987CB41}">
      <dsp:nvSpPr>
        <dsp:cNvPr id="0" name=""/>
        <dsp:cNvSpPr/>
      </dsp:nvSpPr>
      <dsp:spPr>
        <a:xfrm>
          <a:off x="7400247" y="3846587"/>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2. </a:t>
          </a:r>
          <a:endParaRPr lang="en-US" sz="1100" kern="1200" dirty="0" smtClean="0"/>
        </a:p>
        <a:p>
          <a:pPr lvl="0" algn="ctr" defTabSz="622300">
            <a:lnSpc>
              <a:spcPct val="90000"/>
            </a:lnSpc>
            <a:spcBef>
              <a:spcPct val="0"/>
            </a:spcBef>
            <a:spcAft>
              <a:spcPct val="35000"/>
            </a:spcAft>
          </a:pPr>
          <a:r>
            <a:rPr lang="en-US" sz="2400" kern="1200" dirty="0" smtClean="0"/>
            <a:t>Teaching the students</a:t>
          </a:r>
        </a:p>
      </dsp:txBody>
      <dsp:txXfrm>
        <a:off x="7667894" y="4114234"/>
        <a:ext cx="1292315" cy="1292315"/>
      </dsp:txXfrm>
    </dsp:sp>
    <dsp:sp modelId="{AB458435-56AB-405D-9594-C763C81D0BCD}">
      <dsp:nvSpPr>
        <dsp:cNvPr id="0" name=""/>
        <dsp:cNvSpPr/>
      </dsp:nvSpPr>
      <dsp:spPr>
        <a:xfrm rot="5400000">
          <a:off x="5901602" y="4438695"/>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5959921" y="4504653"/>
        <a:ext cx="272157" cy="372833"/>
      </dsp:txXfrm>
    </dsp:sp>
    <dsp:sp modelId="{68C967E5-2FE7-4BA4-9E3E-2533B7CB97DC}">
      <dsp:nvSpPr>
        <dsp:cNvPr id="0" name=""/>
        <dsp:cNvSpPr/>
      </dsp:nvSpPr>
      <dsp:spPr>
        <a:xfrm>
          <a:off x="5182195" y="5127180"/>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3.</a:t>
          </a:r>
          <a:endParaRPr lang="en-US" sz="1600" kern="1200" dirty="0" smtClean="0"/>
        </a:p>
        <a:p>
          <a:pPr lvl="0" algn="ctr" defTabSz="889000">
            <a:lnSpc>
              <a:spcPct val="90000"/>
            </a:lnSpc>
            <a:spcBef>
              <a:spcPct val="0"/>
            </a:spcBef>
            <a:spcAft>
              <a:spcPct val="35000"/>
            </a:spcAft>
          </a:pPr>
          <a:r>
            <a:rPr lang="en-US" sz="2800" kern="1200" dirty="0" smtClean="0"/>
            <a:t>Getting </a:t>
          </a:r>
          <a:r>
            <a:rPr lang="en-US" sz="2400" kern="1200" dirty="0" smtClean="0"/>
            <a:t>feedback</a:t>
          </a:r>
          <a:r>
            <a:rPr lang="en-US" sz="1400" kern="1200" dirty="0" smtClean="0"/>
            <a:t> </a:t>
          </a:r>
          <a:r>
            <a:rPr lang="en-US" sz="1600" kern="1200" dirty="0" smtClean="0"/>
            <a:t>from the supervisors</a:t>
          </a:r>
          <a:endParaRPr lang="en-US" sz="1600" kern="1200" dirty="0"/>
        </a:p>
      </dsp:txBody>
      <dsp:txXfrm>
        <a:off x="5449842" y="5394827"/>
        <a:ext cx="1292315" cy="1292315"/>
      </dsp:txXfrm>
    </dsp:sp>
    <dsp:sp modelId="{77655C46-0606-47D3-9C06-F47CF1767FBF}">
      <dsp:nvSpPr>
        <dsp:cNvPr id="0" name=""/>
        <dsp:cNvSpPr/>
      </dsp:nvSpPr>
      <dsp:spPr>
        <a:xfrm rot="9000000">
          <a:off x="4802105" y="3803900"/>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910930" y="3899018"/>
        <a:ext cx="272157" cy="372833"/>
      </dsp:txXfrm>
    </dsp:sp>
    <dsp:sp modelId="{EED2303A-E70D-46FD-BD55-C0AD66AC561F}">
      <dsp:nvSpPr>
        <dsp:cNvPr id="0" name=""/>
        <dsp:cNvSpPr/>
      </dsp:nvSpPr>
      <dsp:spPr>
        <a:xfrm>
          <a:off x="2964143" y="3846587"/>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4.</a:t>
          </a:r>
        </a:p>
        <a:p>
          <a:pPr lvl="0" algn="ctr" defTabSz="889000">
            <a:lnSpc>
              <a:spcPct val="90000"/>
            </a:lnSpc>
            <a:spcBef>
              <a:spcPct val="0"/>
            </a:spcBef>
            <a:spcAft>
              <a:spcPct val="35000"/>
            </a:spcAft>
          </a:pPr>
          <a:r>
            <a:rPr lang="en-US" sz="2000" kern="1200" dirty="0" smtClean="0"/>
            <a:t>Re-planning after the feedback</a:t>
          </a:r>
          <a:endParaRPr lang="en-US" sz="2000" kern="1200" dirty="0"/>
        </a:p>
      </dsp:txBody>
      <dsp:txXfrm>
        <a:off x="3231790" y="4114234"/>
        <a:ext cx="1292315" cy="1292315"/>
      </dsp:txXfrm>
    </dsp:sp>
    <dsp:sp modelId="{6B8D4A63-8419-4382-A064-A5802AE83DE0}">
      <dsp:nvSpPr>
        <dsp:cNvPr id="0" name=""/>
        <dsp:cNvSpPr/>
      </dsp:nvSpPr>
      <dsp:spPr>
        <a:xfrm rot="12600000">
          <a:off x="4802105" y="2534311"/>
          <a:ext cx="388795" cy="62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910930" y="2687748"/>
        <a:ext cx="272157" cy="372833"/>
      </dsp:txXfrm>
    </dsp:sp>
    <dsp:sp modelId="{62AA5443-A574-4CB4-A30C-D9BC25C50679}">
      <dsp:nvSpPr>
        <dsp:cNvPr id="0" name=""/>
        <dsp:cNvSpPr/>
      </dsp:nvSpPr>
      <dsp:spPr>
        <a:xfrm>
          <a:off x="2964143" y="1285402"/>
          <a:ext cx="1827609" cy="1827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5.</a:t>
          </a:r>
        </a:p>
        <a:p>
          <a:pPr lvl="0" algn="ctr" defTabSz="889000">
            <a:lnSpc>
              <a:spcPct val="90000"/>
            </a:lnSpc>
            <a:spcBef>
              <a:spcPct val="0"/>
            </a:spcBef>
            <a:spcAft>
              <a:spcPct val="35000"/>
            </a:spcAft>
          </a:pPr>
          <a:r>
            <a:rPr lang="en-US" sz="2000" kern="1200" dirty="0" smtClean="0"/>
            <a:t>Re-teaching</a:t>
          </a:r>
          <a:endParaRPr lang="en-US" sz="2000" kern="1200" dirty="0"/>
        </a:p>
      </dsp:txBody>
      <dsp:txXfrm>
        <a:off x="3231790" y="1553049"/>
        <a:ext cx="1292315" cy="12923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80EF08-2B5D-4FA4-A8E5-FEF8DAD109AF}"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50952B-03CE-4D7F-9004-6E6A376D8D86}" type="slidenum">
              <a:rPr lang="en-US" smtClean="0"/>
              <a:t>‹#›</a:t>
            </a:fld>
            <a:endParaRPr lang="en-US"/>
          </a:p>
        </p:txBody>
      </p:sp>
    </p:spTree>
    <p:extLst>
      <p:ext uri="{BB962C8B-B14F-4D97-AF65-F5344CB8AC3E}">
        <p14:creationId xmlns:p14="http://schemas.microsoft.com/office/powerpoint/2010/main" val="3708058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a:t>
            </a:fld>
            <a:endParaRPr lang="en-US"/>
          </a:p>
        </p:txBody>
      </p:sp>
    </p:spTree>
    <p:extLst>
      <p:ext uri="{BB962C8B-B14F-4D97-AF65-F5344CB8AC3E}">
        <p14:creationId xmlns:p14="http://schemas.microsoft.com/office/powerpoint/2010/main" val="152510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a:t>
            </a:fld>
            <a:endParaRPr lang="en-US"/>
          </a:p>
        </p:txBody>
      </p:sp>
    </p:spTree>
    <p:extLst>
      <p:ext uri="{BB962C8B-B14F-4D97-AF65-F5344CB8AC3E}">
        <p14:creationId xmlns:p14="http://schemas.microsoft.com/office/powerpoint/2010/main" val="3710466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3</a:t>
            </a:fld>
            <a:endParaRPr lang="en-US"/>
          </a:p>
        </p:txBody>
      </p:sp>
    </p:spTree>
    <p:extLst>
      <p:ext uri="{BB962C8B-B14F-4D97-AF65-F5344CB8AC3E}">
        <p14:creationId xmlns:p14="http://schemas.microsoft.com/office/powerpoint/2010/main" val="566190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4</a:t>
            </a:fld>
            <a:endParaRPr lang="en-US"/>
          </a:p>
        </p:txBody>
      </p:sp>
    </p:spTree>
    <p:extLst>
      <p:ext uri="{BB962C8B-B14F-4D97-AF65-F5344CB8AC3E}">
        <p14:creationId xmlns:p14="http://schemas.microsoft.com/office/powerpoint/2010/main" val="2134199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5</a:t>
            </a:fld>
            <a:endParaRPr lang="en-US"/>
          </a:p>
        </p:txBody>
      </p:sp>
    </p:spTree>
    <p:extLst>
      <p:ext uri="{BB962C8B-B14F-4D97-AF65-F5344CB8AC3E}">
        <p14:creationId xmlns:p14="http://schemas.microsoft.com/office/powerpoint/2010/main" val="348861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6</a:t>
            </a:fld>
            <a:endParaRPr lang="en-US"/>
          </a:p>
        </p:txBody>
      </p:sp>
    </p:spTree>
    <p:extLst>
      <p:ext uri="{BB962C8B-B14F-4D97-AF65-F5344CB8AC3E}">
        <p14:creationId xmlns:p14="http://schemas.microsoft.com/office/powerpoint/2010/main" val="3963385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7</a:t>
            </a:fld>
            <a:endParaRPr lang="en-US"/>
          </a:p>
        </p:txBody>
      </p:sp>
    </p:spTree>
    <p:extLst>
      <p:ext uri="{BB962C8B-B14F-4D97-AF65-F5344CB8AC3E}">
        <p14:creationId xmlns:p14="http://schemas.microsoft.com/office/powerpoint/2010/main" val="519221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8</a:t>
            </a:fld>
            <a:endParaRPr lang="en-US"/>
          </a:p>
        </p:txBody>
      </p:sp>
    </p:spTree>
    <p:extLst>
      <p:ext uri="{BB962C8B-B14F-4D97-AF65-F5344CB8AC3E}">
        <p14:creationId xmlns:p14="http://schemas.microsoft.com/office/powerpoint/2010/main" val="405459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9</a:t>
            </a:fld>
            <a:endParaRPr lang="en-US"/>
          </a:p>
        </p:txBody>
      </p:sp>
    </p:spTree>
    <p:extLst>
      <p:ext uri="{BB962C8B-B14F-4D97-AF65-F5344CB8AC3E}">
        <p14:creationId xmlns:p14="http://schemas.microsoft.com/office/powerpoint/2010/main" val="1871679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10</a:t>
            </a:fld>
            <a:endParaRPr lang="en-US"/>
          </a:p>
        </p:txBody>
      </p:sp>
    </p:spTree>
    <p:extLst>
      <p:ext uri="{BB962C8B-B14F-4D97-AF65-F5344CB8AC3E}">
        <p14:creationId xmlns:p14="http://schemas.microsoft.com/office/powerpoint/2010/main" val="1095503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11</a:t>
            </a:fld>
            <a:endParaRPr lang="en-US"/>
          </a:p>
        </p:txBody>
      </p:sp>
    </p:spTree>
    <p:extLst>
      <p:ext uri="{BB962C8B-B14F-4D97-AF65-F5344CB8AC3E}">
        <p14:creationId xmlns:p14="http://schemas.microsoft.com/office/powerpoint/2010/main" val="498447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13</a:t>
            </a:fld>
            <a:endParaRPr lang="en-US"/>
          </a:p>
        </p:txBody>
      </p:sp>
    </p:spTree>
    <p:extLst>
      <p:ext uri="{BB962C8B-B14F-4D97-AF65-F5344CB8AC3E}">
        <p14:creationId xmlns:p14="http://schemas.microsoft.com/office/powerpoint/2010/main" val="156766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14</a:t>
            </a:fld>
            <a:endParaRPr lang="en-US"/>
          </a:p>
        </p:txBody>
      </p:sp>
    </p:spTree>
    <p:extLst>
      <p:ext uri="{BB962C8B-B14F-4D97-AF65-F5344CB8AC3E}">
        <p14:creationId xmlns:p14="http://schemas.microsoft.com/office/powerpoint/2010/main" val="1611930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15</a:t>
            </a:fld>
            <a:endParaRPr lang="en-US"/>
          </a:p>
        </p:txBody>
      </p:sp>
    </p:spTree>
    <p:extLst>
      <p:ext uri="{BB962C8B-B14F-4D97-AF65-F5344CB8AC3E}">
        <p14:creationId xmlns:p14="http://schemas.microsoft.com/office/powerpoint/2010/main" val="1474091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16</a:t>
            </a:fld>
            <a:endParaRPr lang="en-US"/>
          </a:p>
        </p:txBody>
      </p:sp>
    </p:spTree>
    <p:extLst>
      <p:ext uri="{BB962C8B-B14F-4D97-AF65-F5344CB8AC3E}">
        <p14:creationId xmlns:p14="http://schemas.microsoft.com/office/powerpoint/2010/main" val="2308150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17</a:t>
            </a:fld>
            <a:endParaRPr lang="en-US"/>
          </a:p>
        </p:txBody>
      </p:sp>
    </p:spTree>
    <p:extLst>
      <p:ext uri="{BB962C8B-B14F-4D97-AF65-F5344CB8AC3E}">
        <p14:creationId xmlns:p14="http://schemas.microsoft.com/office/powerpoint/2010/main" val="1223598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18</a:t>
            </a:fld>
            <a:endParaRPr lang="en-US"/>
          </a:p>
        </p:txBody>
      </p:sp>
    </p:spTree>
    <p:extLst>
      <p:ext uri="{BB962C8B-B14F-4D97-AF65-F5344CB8AC3E}">
        <p14:creationId xmlns:p14="http://schemas.microsoft.com/office/powerpoint/2010/main" val="1057876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19</a:t>
            </a:fld>
            <a:endParaRPr lang="en-US"/>
          </a:p>
        </p:txBody>
      </p:sp>
    </p:spTree>
    <p:extLst>
      <p:ext uri="{BB962C8B-B14F-4D97-AF65-F5344CB8AC3E}">
        <p14:creationId xmlns:p14="http://schemas.microsoft.com/office/powerpoint/2010/main" val="2954938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20</a:t>
            </a:fld>
            <a:endParaRPr lang="en-US"/>
          </a:p>
        </p:txBody>
      </p:sp>
    </p:spTree>
    <p:extLst>
      <p:ext uri="{BB962C8B-B14F-4D97-AF65-F5344CB8AC3E}">
        <p14:creationId xmlns:p14="http://schemas.microsoft.com/office/powerpoint/2010/main" val="2220614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21</a:t>
            </a:fld>
            <a:endParaRPr lang="en-US"/>
          </a:p>
        </p:txBody>
      </p:sp>
    </p:spTree>
    <p:extLst>
      <p:ext uri="{BB962C8B-B14F-4D97-AF65-F5344CB8AC3E}">
        <p14:creationId xmlns:p14="http://schemas.microsoft.com/office/powerpoint/2010/main" val="1137106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22</a:t>
            </a:fld>
            <a:endParaRPr lang="en-US"/>
          </a:p>
        </p:txBody>
      </p:sp>
    </p:spTree>
    <p:extLst>
      <p:ext uri="{BB962C8B-B14F-4D97-AF65-F5344CB8AC3E}">
        <p14:creationId xmlns:p14="http://schemas.microsoft.com/office/powerpoint/2010/main" val="314336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23</a:t>
            </a:fld>
            <a:endParaRPr lang="en-US"/>
          </a:p>
        </p:txBody>
      </p:sp>
    </p:spTree>
    <p:extLst>
      <p:ext uri="{BB962C8B-B14F-4D97-AF65-F5344CB8AC3E}">
        <p14:creationId xmlns:p14="http://schemas.microsoft.com/office/powerpoint/2010/main" val="125682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24</a:t>
            </a:fld>
            <a:endParaRPr lang="en-US"/>
          </a:p>
        </p:txBody>
      </p:sp>
    </p:spTree>
    <p:extLst>
      <p:ext uri="{BB962C8B-B14F-4D97-AF65-F5344CB8AC3E}">
        <p14:creationId xmlns:p14="http://schemas.microsoft.com/office/powerpoint/2010/main" val="3484413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25</a:t>
            </a:fld>
            <a:endParaRPr lang="en-US"/>
          </a:p>
        </p:txBody>
      </p:sp>
    </p:spTree>
    <p:extLst>
      <p:ext uri="{BB962C8B-B14F-4D97-AF65-F5344CB8AC3E}">
        <p14:creationId xmlns:p14="http://schemas.microsoft.com/office/powerpoint/2010/main" val="264636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0952B-03CE-4D7F-9004-6E6A376D8D86}" type="slidenum">
              <a:rPr lang="en-US" smtClean="0"/>
              <a:t>26</a:t>
            </a:fld>
            <a:endParaRPr lang="en-US"/>
          </a:p>
        </p:txBody>
      </p:sp>
    </p:spTree>
    <p:extLst>
      <p:ext uri="{BB962C8B-B14F-4D97-AF65-F5344CB8AC3E}">
        <p14:creationId xmlns:p14="http://schemas.microsoft.com/office/powerpoint/2010/main" val="2436593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FC8D16-2AD0-484D-95EF-FB19C8CA0F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9502C8DE-C776-4B22-8A27-2A52872ABF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B7693DE-45E5-41A9-ADF6-AABD331060CD}"/>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45D802E4-682D-4274-8C05-1DEA797AA1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399482D-8DC1-42C2-8440-266D4349850E}"/>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234355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75C06B-89EB-4B10-B181-B316527A00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8AC294B-9BA7-477B-AC94-02700813A24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A682EA0-DF79-4646-93E7-A3618870FAD1}"/>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5942B629-45AD-4CE5-A70E-C5EA7EF51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4B24ABC-57CE-49F8-B030-575A843E686A}"/>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2122645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8CB8B8-BFF4-49E4-B841-EFAFF840E5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72A3186-7F49-4646-8AB9-03913FC95F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2E889158-4D84-44FC-A193-E4AF1FC6F315}"/>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E804883B-9EFF-482A-B13E-6258593AD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9B29045-552A-40E7-87D9-3F9DBAC943F4}"/>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108446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274B69-02EF-4B81-A7F0-C613A654A9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E38F732-58B5-4BE1-91CF-837A49B8BB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E184DD4-9CBE-4BAF-AE0B-7B8C3E96C71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2F7A3C9-F06F-456E-98CF-12C23C34A8FE}"/>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6" name="Footer Placeholder 5">
            <a:extLst>
              <a:ext uri="{FF2B5EF4-FFF2-40B4-BE49-F238E27FC236}">
                <a16:creationId xmlns:a16="http://schemas.microsoft.com/office/drawing/2014/main" xmlns="" id="{16A67304-13AE-4052-918D-012CE1C713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25D0CB-EBD2-4A60-80FA-D5AFCF5CC394}"/>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3924955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B3C38A-338B-4025-AC67-A7F84B82EE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8AE25B2-66DB-4906-BE09-291ED7A4D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1A19909C-C500-467C-8FB7-E7733142767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48E55CA-F29E-4683-BBCE-848339CEC2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BADED9A4-1A0C-45B8-8DE9-2CD1F477CC9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38A677D-A489-4D52-9B35-7CDA1EDA827F}"/>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8" name="Footer Placeholder 7">
            <a:extLst>
              <a:ext uri="{FF2B5EF4-FFF2-40B4-BE49-F238E27FC236}">
                <a16:creationId xmlns:a16="http://schemas.microsoft.com/office/drawing/2014/main" xmlns="" id="{49755331-32AF-4922-8C1D-74A6FF7303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DEB6105E-A7D1-49AC-A5C7-FF01826AE4E7}"/>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1376783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B4FBFE-B9DF-44DD-A251-9734ED074B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3A4F93-BA4D-4A8E-B535-5B946A268563}"/>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4" name="Footer Placeholder 3">
            <a:extLst>
              <a:ext uri="{FF2B5EF4-FFF2-40B4-BE49-F238E27FC236}">
                <a16:creationId xmlns:a16="http://schemas.microsoft.com/office/drawing/2014/main" xmlns="" id="{F34237A7-34DA-40BF-81CB-DF9E233CB1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9E72CC7-11B0-42DC-9669-13E84B5E32DE}"/>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3142267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68E43F1-4B0D-4CB7-9804-E745D495E7F3}"/>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3" name="Footer Placeholder 2">
            <a:extLst>
              <a:ext uri="{FF2B5EF4-FFF2-40B4-BE49-F238E27FC236}">
                <a16:creationId xmlns:a16="http://schemas.microsoft.com/office/drawing/2014/main" xmlns="" id="{B03D42F8-C4C0-4756-B118-9C349ED60A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CFB58A2-E650-4333-9DF1-77FA2CA2CB21}"/>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2882576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DEEE4D-F168-4531-9BEB-C8FDDCF2E4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0A4534D9-F48D-4E04-B0E5-14ABAFA3A4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D113DD60-0675-49C9-BD47-01F9C71F08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CA7DAE3-A97E-4454-BEDD-8A6F675A5911}"/>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6" name="Footer Placeholder 5">
            <a:extLst>
              <a:ext uri="{FF2B5EF4-FFF2-40B4-BE49-F238E27FC236}">
                <a16:creationId xmlns:a16="http://schemas.microsoft.com/office/drawing/2014/main" xmlns="" id="{78F81E62-4065-4E59-B6F3-8558C72118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9BD776C-9456-49DF-9395-EE4345C81E7C}"/>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192738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047EF9-72FD-41AF-9ED6-9EB7602296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A2839E3-3E53-40F5-8875-C909445031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F1CA568-3F46-49F0-9BBD-F4ADD56476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E4043D8E-A834-44A7-854E-80563B92F784}"/>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6" name="Footer Placeholder 5">
            <a:extLst>
              <a:ext uri="{FF2B5EF4-FFF2-40B4-BE49-F238E27FC236}">
                <a16:creationId xmlns:a16="http://schemas.microsoft.com/office/drawing/2014/main" xmlns="" id="{7D5F847C-5212-47FA-BC98-1B38D69200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6EA5CAB-CBB5-4B5E-BC10-50697AEFDDF4}"/>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3747466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907841-FD42-43D1-B494-E9489DC83B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F5B43BD1-E31B-4137-9FE3-598497FD71B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9B8FB87-9F4A-4948-9506-CDE70A936897}"/>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52FC5B31-B74D-4398-9EFC-379127193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E2F776-8CBB-4908-AEC9-3B635398AFE9}"/>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3599518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1568284-A839-4A11-AA30-736CFB69A3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A282718-ED6C-4FCC-AD7E-DEDC0B2E77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A39FCD5-C4D6-40AD-9681-F08719506629}"/>
              </a:ext>
            </a:extLst>
          </p:cNvPr>
          <p:cNvSpPr>
            <a:spLocks noGrp="1"/>
          </p:cNvSpPr>
          <p:nvPr>
            <p:ph type="dt" sz="half" idx="10"/>
          </p:nvPr>
        </p:nvSpPr>
        <p:spPr/>
        <p:txBody>
          <a:body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A5F01FD1-F932-4A57-B019-B689664BE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6A30C3B-81A9-448D-9793-B2AF43322489}"/>
              </a:ext>
            </a:extLst>
          </p:cNvPr>
          <p:cNvSpPr>
            <a:spLocks noGrp="1"/>
          </p:cNvSpPr>
          <p:nvPr>
            <p:ph type="sldNum" sz="quarter" idx="12"/>
          </p:nvPr>
        </p:nvSpPr>
        <p:spPr/>
        <p:txBody>
          <a:bodyPr/>
          <a:lstStyle/>
          <a:p>
            <a:fld id="{F209213F-05E6-409F-83BC-DEA8579C06E5}" type="slidenum">
              <a:rPr lang="en-US" smtClean="0"/>
              <a:t>‹#›</a:t>
            </a:fld>
            <a:endParaRPr lang="en-US"/>
          </a:p>
        </p:txBody>
      </p:sp>
    </p:spTree>
    <p:extLst>
      <p:ext uri="{BB962C8B-B14F-4D97-AF65-F5344CB8AC3E}">
        <p14:creationId xmlns:p14="http://schemas.microsoft.com/office/powerpoint/2010/main" val="13726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D33A757-2852-402C-94BB-79916C8651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1BF9094-67B8-43FE-9BC9-AEC2944963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679F78-0EE9-4313-AFBF-68D2B804C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E57AFC-B8A8-4571-A91F-8A2F04C5E973}" type="datetimeFigureOut">
              <a:rPr lang="en-US" smtClean="0"/>
              <a:t>9/24/2026</a:t>
            </a:fld>
            <a:endParaRPr lang="en-US"/>
          </a:p>
        </p:txBody>
      </p:sp>
      <p:sp>
        <p:nvSpPr>
          <p:cNvPr id="5" name="Footer Placeholder 4">
            <a:extLst>
              <a:ext uri="{FF2B5EF4-FFF2-40B4-BE49-F238E27FC236}">
                <a16:creationId xmlns:a16="http://schemas.microsoft.com/office/drawing/2014/main" xmlns="" id="{4295F630-7B14-4148-BB90-B769DCCE6E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4BF608D-9EA7-4628-AE84-E45022C156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9213F-05E6-409F-83BC-DEA8579C06E5}" type="slidenum">
              <a:rPr lang="en-US" smtClean="0"/>
              <a:t>‹#›</a:t>
            </a:fld>
            <a:endParaRPr lang="en-US"/>
          </a:p>
        </p:txBody>
      </p:sp>
    </p:spTree>
    <p:extLst>
      <p:ext uri="{BB962C8B-B14F-4D97-AF65-F5344CB8AC3E}">
        <p14:creationId xmlns:p14="http://schemas.microsoft.com/office/powerpoint/2010/main" val="3274531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20DD87-0306-4FA7-853F-C44452F711D5}"/>
              </a:ext>
            </a:extLst>
          </p:cNvPr>
          <p:cNvSpPr>
            <a:spLocks noGrp="1"/>
          </p:cNvSpPr>
          <p:nvPr>
            <p:ph type="ctrTitle"/>
          </p:nvPr>
        </p:nvSpPr>
        <p:spPr>
          <a:xfrm>
            <a:off x="330200" y="241300"/>
            <a:ext cx="11861800" cy="6616700"/>
          </a:xfrm>
        </p:spPr>
        <p:txBody>
          <a:bodyPr>
            <a:noAutofit/>
          </a:bodyPr>
          <a:lstStyle/>
          <a:p>
            <a:r>
              <a:rPr lang="en-US" sz="2800" b="1" dirty="0" smtClean="0">
                <a:solidFill>
                  <a:srgbClr val="A81841"/>
                </a:solidFill>
                <a:latin typeface="+mn-lt"/>
              </a:rPr>
              <a:t>Session On</a:t>
            </a:r>
            <a:r>
              <a:rPr lang="en-US" sz="2800" b="1" dirty="0" smtClean="0">
                <a:solidFill>
                  <a:srgbClr val="A81841"/>
                </a:solidFill>
                <a:latin typeface="+mn-lt"/>
              </a:rPr>
              <a:t/>
            </a:r>
            <a:br>
              <a:rPr lang="en-US" sz="2800" b="1" dirty="0" smtClean="0">
                <a:solidFill>
                  <a:srgbClr val="A81841"/>
                </a:solidFill>
                <a:latin typeface="+mn-lt"/>
              </a:rPr>
            </a:br>
            <a:r>
              <a:rPr lang="en-GB" sz="4400" dirty="0" smtClean="0"/>
              <a:t>Educational </a:t>
            </a:r>
            <a:r>
              <a:rPr lang="en-GB" sz="4400" dirty="0"/>
              <a:t>Technology and Teaching </a:t>
            </a:r>
            <a:r>
              <a:rPr lang="en-GB" sz="4400" dirty="0" smtClean="0"/>
              <a:t>Methods</a:t>
            </a:r>
            <a:br>
              <a:rPr lang="en-GB" sz="4400" dirty="0" smtClean="0"/>
            </a:br>
            <a:r>
              <a:rPr lang="en-US" sz="4400" b="1" dirty="0">
                <a:solidFill>
                  <a:srgbClr val="A81841"/>
                </a:solidFill>
              </a:rPr>
              <a:t>MICRO TEACHING AND ITS NEEDS IN EDUCATION</a:t>
            </a:r>
            <a:r>
              <a:rPr lang="en-US" sz="4400" dirty="0" smtClean="0">
                <a:solidFill>
                  <a:srgbClr val="FF0000"/>
                </a:solidFill>
                <a:latin typeface="+mn-lt"/>
              </a:rPr>
              <a:t/>
            </a:r>
            <a:br>
              <a:rPr lang="en-US" sz="4400" dirty="0" smtClean="0">
                <a:solidFill>
                  <a:srgbClr val="FF0000"/>
                </a:solidFill>
                <a:latin typeface="+mn-lt"/>
              </a:rPr>
            </a:br>
            <a:r>
              <a:rPr lang="en-US" sz="3600" dirty="0" smtClean="0">
                <a:solidFill>
                  <a:srgbClr val="FF0000"/>
                </a:solidFill>
                <a:latin typeface="+mn-lt"/>
              </a:rPr>
              <a:t/>
            </a:r>
            <a:br>
              <a:rPr lang="en-US" sz="3600" dirty="0" smtClean="0">
                <a:solidFill>
                  <a:srgbClr val="FF0000"/>
                </a:solidFill>
                <a:latin typeface="+mn-lt"/>
              </a:rPr>
            </a:br>
            <a:r>
              <a:rPr lang="en-US" sz="3600" dirty="0">
                <a:solidFill>
                  <a:srgbClr val="FF0000"/>
                </a:solidFill>
                <a:latin typeface="+mn-lt"/>
              </a:rPr>
              <a:t/>
            </a:r>
            <a:br>
              <a:rPr lang="en-US" sz="3600" dirty="0">
                <a:solidFill>
                  <a:srgbClr val="FF0000"/>
                </a:solidFill>
                <a:latin typeface="+mn-lt"/>
              </a:rPr>
            </a:br>
            <a:r>
              <a:rPr lang="en-US" sz="3600" dirty="0" smtClean="0">
                <a:solidFill>
                  <a:srgbClr val="002060"/>
                </a:solidFill>
                <a:latin typeface="+mn-lt"/>
              </a:rPr>
              <a:t/>
            </a:r>
            <a:br>
              <a:rPr lang="en-US" sz="3600" dirty="0" smtClean="0">
                <a:solidFill>
                  <a:srgbClr val="002060"/>
                </a:solidFill>
                <a:latin typeface="+mn-lt"/>
              </a:rPr>
            </a:br>
            <a:r>
              <a:rPr lang="en-US" sz="3200" b="1" dirty="0" smtClean="0">
                <a:solidFill>
                  <a:srgbClr val="00B050"/>
                </a:solidFill>
              </a:rPr>
              <a:t>Presented By</a:t>
            </a:r>
            <a:r>
              <a:rPr lang="en-US" sz="3200" b="1" dirty="0" smtClean="0">
                <a:solidFill>
                  <a:srgbClr val="00B050"/>
                </a:solidFill>
              </a:rPr>
              <a:t/>
            </a:r>
            <a:br>
              <a:rPr lang="en-US" sz="3200" b="1" dirty="0" smtClean="0">
                <a:solidFill>
                  <a:srgbClr val="00B050"/>
                </a:solidFill>
              </a:rPr>
            </a:br>
            <a:r>
              <a:rPr lang="en-US" sz="3200" b="1" dirty="0">
                <a:solidFill>
                  <a:srgbClr val="00B050"/>
                </a:solidFill>
              </a:rPr>
              <a:t/>
            </a:r>
            <a:br>
              <a:rPr lang="en-US" sz="3200" b="1" dirty="0">
                <a:solidFill>
                  <a:srgbClr val="00B050"/>
                </a:solidFill>
              </a:rPr>
            </a:br>
            <a:r>
              <a:rPr lang="en-US" sz="2400" dirty="0" err="1" smtClean="0">
                <a:latin typeface="Arial Unicode MS" panose="020B0604020202020204" pitchFamily="34" charset="-128"/>
                <a:ea typeface="Arial Unicode MS" panose="020B0604020202020204" pitchFamily="34" charset="-128"/>
                <a:cs typeface="Arial Unicode MS" panose="020B0604020202020204" pitchFamily="34" charset="-128"/>
              </a:rPr>
              <a:t>Dr</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 N I </a:t>
            </a:r>
            <a:r>
              <a:rPr lang="en-US" sz="2400" dirty="0" err="1" smtClean="0">
                <a:latin typeface="Arial Unicode MS" panose="020B0604020202020204" pitchFamily="34" charset="-128"/>
                <a:ea typeface="Arial Unicode MS" panose="020B0604020202020204" pitchFamily="34" charset="-128"/>
                <a:cs typeface="Arial Unicode MS" panose="020B0604020202020204" pitchFamily="34" charset="-128"/>
              </a:rPr>
              <a:t>Barbhuyan</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 Department of Education, RTV, </a:t>
            </a:r>
            <a:r>
              <a:rPr lang="en-US" sz="2400" dirty="0" err="1" smtClean="0">
                <a:latin typeface="Arial Unicode MS" panose="020B0604020202020204" pitchFamily="34" charset="-128"/>
                <a:ea typeface="Arial Unicode MS" panose="020B0604020202020204" pitchFamily="34" charset="-128"/>
                <a:cs typeface="Arial Unicode MS" panose="020B0604020202020204" pitchFamily="34" charset="-128"/>
              </a:rPr>
              <a:t>Hojai</a:t>
            </a:r>
            <a:r>
              <a:rPr lang="en-US" sz="2400" dirty="0" smtClean="0">
                <a:latin typeface="Arial Unicode MS" panose="020B0604020202020204" pitchFamily="34" charset="-128"/>
                <a:ea typeface="Arial Unicode MS" panose="020B0604020202020204" pitchFamily="34" charset="-128"/>
                <a:cs typeface="Arial Unicode MS" panose="020B0604020202020204" pitchFamily="34" charset="-128"/>
              </a:rPr>
              <a:t>-Assam</a:t>
            </a:r>
            <a:r>
              <a:rPr lang="en-US" sz="36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en-US" sz="3600"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n-US" sz="360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69454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29D02-AE40-42FA-B09A-30696A3560A8}"/>
              </a:ext>
            </a:extLst>
          </p:cNvPr>
          <p:cNvSpPr>
            <a:spLocks noGrp="1"/>
          </p:cNvSpPr>
          <p:nvPr>
            <p:ph type="title"/>
          </p:nvPr>
        </p:nvSpPr>
        <p:spPr>
          <a:xfrm>
            <a:off x="2578100" y="1"/>
            <a:ext cx="9613900" cy="8635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400" b="1" dirty="0">
              <a:solidFill>
                <a:srgbClr val="660033"/>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xmlns="" id="{FF197AE2-61C0-457F-AA98-0951CE169708}"/>
              </a:ext>
            </a:extLst>
          </p:cNvPr>
          <p:cNvSpPr>
            <a:spLocks noGrp="1"/>
          </p:cNvSpPr>
          <p:nvPr>
            <p:ph idx="1"/>
          </p:nvPr>
        </p:nvSpPr>
        <p:spPr>
          <a:xfrm>
            <a:off x="762000" y="982495"/>
            <a:ext cx="11183566" cy="5558005"/>
          </a:xfrm>
          <a:noFill/>
          <a:ln>
            <a:solidFill>
              <a:schemeClr val="bg1"/>
            </a:solidFill>
          </a:ln>
          <a:effectLst/>
        </p:spPr>
        <p:style>
          <a:lnRef idx="2">
            <a:schemeClr val="accent6"/>
          </a:lnRef>
          <a:fillRef idx="1">
            <a:schemeClr val="lt1"/>
          </a:fillRef>
          <a:effectRef idx="0">
            <a:schemeClr val="accent6"/>
          </a:effectRef>
          <a:fontRef idx="minor">
            <a:schemeClr val="dk1"/>
          </a:fontRef>
        </p:style>
        <p:txBody>
          <a:bodyPr>
            <a:normAutofit fontScale="85000" lnSpcReduction="10000"/>
          </a:bodyPr>
          <a:lstStyle/>
          <a:p>
            <a:pPr marL="0" indent="0">
              <a:buNone/>
            </a:pPr>
            <a:endParaRPr lang="en-US" dirty="0" smtClean="0">
              <a:ln w="0"/>
              <a:solidFill>
                <a:schemeClr val="tx1"/>
              </a:solidFill>
              <a:effectLst>
                <a:outerShdw blurRad="38100" dist="19050" dir="2700000" algn="tl" rotWithShape="0">
                  <a:schemeClr val="dk1">
                    <a:alpha val="40000"/>
                  </a:schemeClr>
                </a:outerShdw>
              </a:effectLst>
            </a:endParaRPr>
          </a:p>
          <a:p>
            <a:pPr marL="0" indent="0">
              <a:buNone/>
            </a:pPr>
            <a:r>
              <a:rPr lang="en-US" sz="4000" dirty="0" smtClean="0">
                <a:ln w="0"/>
                <a:solidFill>
                  <a:srgbClr val="660033"/>
                </a:solidFill>
                <a:effectLst>
                  <a:outerShdw blurRad="38100" dist="19050" dir="2700000" algn="tl" rotWithShape="0">
                    <a:schemeClr val="dk1">
                      <a:alpha val="40000"/>
                    </a:schemeClr>
                  </a:outerShdw>
                </a:effectLst>
              </a:rPr>
              <a:t>INTRODUCTION</a:t>
            </a:r>
            <a:endParaRPr lang="en-US" sz="4000" dirty="0">
              <a:ln w="0"/>
              <a:solidFill>
                <a:srgbClr val="660033"/>
              </a:solidFill>
              <a:effectLst>
                <a:outerShdw blurRad="38100" dist="19050" dir="2700000" algn="tl" rotWithShape="0">
                  <a:schemeClr val="dk1">
                    <a:alpha val="40000"/>
                  </a:schemeClr>
                </a:outerShdw>
              </a:effectLst>
            </a:endParaRPr>
          </a:p>
          <a:p>
            <a:pPr marL="0" indent="0" algn="just">
              <a:lnSpc>
                <a:spcPct val="150000"/>
              </a:lnSpc>
              <a:buNone/>
            </a:pPr>
            <a:r>
              <a:rPr lang="en-US" sz="3000" dirty="0" smtClean="0"/>
              <a:t>The quality of education largely depends upon quality of teachers. The quality teachers can present quality teaching. The </a:t>
            </a:r>
            <a:r>
              <a:rPr lang="en-US" sz="3000" dirty="0"/>
              <a:t>art of teaching does not merely involve a simple transfer of knowledge from one to other. </a:t>
            </a:r>
            <a:r>
              <a:rPr lang="en-US" sz="3000" dirty="0" smtClean="0"/>
              <a:t>It </a:t>
            </a:r>
            <a:r>
              <a:rPr lang="en-US" sz="3000" dirty="0"/>
              <a:t>is a complex process that facilitates and influences the process of learning. Quality of a teacher is estimated on how much the students understand from his/her teaching. The classrooms cannot be used as a learning platform for acquiring primary teaching skills. The pedagogic skill for teaching can be acquired only through more structured and cheaper faculty training techniques.</a:t>
            </a:r>
          </a:p>
        </p:txBody>
      </p:sp>
    </p:spTree>
    <p:extLst>
      <p:ext uri="{BB962C8B-B14F-4D97-AF65-F5344CB8AC3E}">
        <p14:creationId xmlns:p14="http://schemas.microsoft.com/office/powerpoint/2010/main" val="441933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8200" y="1"/>
            <a:ext cx="10083800" cy="8254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b="1" dirty="0">
              <a:solidFill>
                <a:srgbClr val="660033"/>
              </a:solidFill>
            </a:endParaRPr>
          </a:p>
        </p:txBody>
      </p:sp>
      <p:sp>
        <p:nvSpPr>
          <p:cNvPr id="3" name="Content Placeholder 2"/>
          <p:cNvSpPr>
            <a:spLocks noGrp="1"/>
          </p:cNvSpPr>
          <p:nvPr>
            <p:ph idx="1"/>
          </p:nvPr>
        </p:nvSpPr>
        <p:spPr>
          <a:xfrm>
            <a:off x="838200" y="1825624"/>
            <a:ext cx="10515600" cy="4359275"/>
          </a:xfrm>
        </p:spPr>
        <p:txBody>
          <a:bodyPr>
            <a:normAutofit/>
          </a:bodyPr>
          <a:lstStyle/>
          <a:p>
            <a:pPr marL="0" indent="0" algn="just">
              <a:buNone/>
            </a:pPr>
            <a:r>
              <a:rPr lang="en-US" sz="4400" dirty="0"/>
              <a:t>Dwight W. Allen and his co-workers first adopted the concept of Micro-teaching in </a:t>
            </a:r>
            <a:r>
              <a:rPr lang="en-US" sz="4400" dirty="0" smtClean="0"/>
              <a:t>1961 in </a:t>
            </a:r>
            <a:r>
              <a:rPr lang="en-US" sz="4400" dirty="0"/>
              <a:t>Stanford University.</a:t>
            </a:r>
          </a:p>
        </p:txBody>
      </p:sp>
      <p:sp>
        <p:nvSpPr>
          <p:cNvPr id="4" name="Rectangle 3"/>
          <p:cNvSpPr/>
          <p:nvPr/>
        </p:nvSpPr>
        <p:spPr>
          <a:xfrm>
            <a:off x="1028700" y="1033175"/>
            <a:ext cx="6456969" cy="579726"/>
          </a:xfrm>
          <a:prstGeom prst="rect">
            <a:avLst/>
          </a:prstGeom>
        </p:spPr>
        <p:txBody>
          <a:bodyPr wrap="square">
            <a:spAutoFit/>
          </a:bodyPr>
          <a:lstStyle/>
          <a:p>
            <a:r>
              <a:rPr lang="en-US" sz="3200" b="1" dirty="0" smtClean="0">
                <a:solidFill>
                  <a:srgbClr val="660033"/>
                </a:solidFill>
                <a:latin typeface="Poppins"/>
              </a:rPr>
              <a:t>GENESIS OF MICRO-TEACHING</a:t>
            </a:r>
            <a:endParaRPr lang="en-US" sz="3200" b="1" dirty="0">
              <a:solidFill>
                <a:srgbClr val="660033"/>
              </a:solidFill>
            </a:endParaRPr>
          </a:p>
        </p:txBody>
      </p:sp>
    </p:spTree>
    <p:extLst>
      <p:ext uri="{BB962C8B-B14F-4D97-AF65-F5344CB8AC3E}">
        <p14:creationId xmlns:p14="http://schemas.microsoft.com/office/powerpoint/2010/main" val="2061044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29D02-AE40-42FA-B09A-30696A3560A8}"/>
              </a:ext>
            </a:extLst>
          </p:cNvPr>
          <p:cNvSpPr>
            <a:spLocks noGrp="1"/>
          </p:cNvSpPr>
          <p:nvPr>
            <p:ph type="title"/>
          </p:nvPr>
        </p:nvSpPr>
        <p:spPr>
          <a:xfrm>
            <a:off x="2578100" y="1"/>
            <a:ext cx="9613900" cy="8635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400" b="1" dirty="0">
              <a:solidFill>
                <a:srgbClr val="C00000"/>
              </a:solidFill>
            </a:endParaRPr>
          </a:p>
        </p:txBody>
      </p:sp>
      <p:sp>
        <p:nvSpPr>
          <p:cNvPr id="3" name="Content Placeholder 2">
            <a:extLst>
              <a:ext uri="{FF2B5EF4-FFF2-40B4-BE49-F238E27FC236}">
                <a16:creationId xmlns:a16="http://schemas.microsoft.com/office/drawing/2014/main" xmlns="" id="{FF197AE2-61C0-457F-AA98-0951CE169708}"/>
              </a:ext>
            </a:extLst>
          </p:cNvPr>
          <p:cNvSpPr>
            <a:spLocks noGrp="1"/>
          </p:cNvSpPr>
          <p:nvPr>
            <p:ph idx="1"/>
          </p:nvPr>
        </p:nvSpPr>
        <p:spPr>
          <a:xfrm>
            <a:off x="762000" y="982495"/>
            <a:ext cx="11183566" cy="5558005"/>
          </a:xfrm>
          <a:noFill/>
          <a:ln>
            <a:solidFill>
              <a:schemeClr val="bg1"/>
            </a:solidFill>
          </a:ln>
          <a:effectLst/>
        </p:spPr>
        <p:style>
          <a:lnRef idx="2">
            <a:schemeClr val="accent6"/>
          </a:lnRef>
          <a:fillRef idx="1">
            <a:schemeClr val="lt1"/>
          </a:fillRef>
          <a:effectRef idx="0">
            <a:schemeClr val="accent6"/>
          </a:effectRef>
          <a:fontRef idx="minor">
            <a:schemeClr val="dk1"/>
          </a:fontRef>
        </p:style>
        <p:txBody>
          <a:bodyPr>
            <a:normAutofit lnSpcReduction="10000"/>
          </a:bodyPr>
          <a:lstStyle/>
          <a:p>
            <a:pPr marL="0" indent="0">
              <a:buNone/>
            </a:pPr>
            <a:endParaRPr lang="en-US" dirty="0" smtClean="0">
              <a:ln w="0"/>
              <a:solidFill>
                <a:schemeClr val="tx1"/>
              </a:solidFill>
              <a:effectLst>
                <a:outerShdw blurRad="38100" dist="19050" dir="2700000" algn="tl" rotWithShape="0">
                  <a:schemeClr val="dk1">
                    <a:alpha val="40000"/>
                  </a:schemeClr>
                </a:outerShdw>
              </a:effectLst>
            </a:endParaRPr>
          </a:p>
          <a:p>
            <a:pPr marL="0" indent="0">
              <a:buNone/>
            </a:pPr>
            <a:r>
              <a:rPr lang="en-US" dirty="0" smtClean="0">
                <a:ln w="0"/>
                <a:solidFill>
                  <a:srgbClr val="660033"/>
                </a:solidFill>
                <a:effectLst>
                  <a:outerShdw blurRad="38100" dist="19050" dir="2700000" algn="tl" rotWithShape="0">
                    <a:schemeClr val="dk1">
                      <a:alpha val="40000"/>
                    </a:schemeClr>
                  </a:outerShdw>
                </a:effectLst>
              </a:rPr>
              <a:t>SIGNIFICANCE IN THE PRESENT CONTEXT OF EDUCATION</a:t>
            </a:r>
            <a:endParaRPr lang="en-US" dirty="0">
              <a:ln w="0"/>
              <a:solidFill>
                <a:srgbClr val="660033"/>
              </a:solidFill>
              <a:effectLst>
                <a:outerShdw blurRad="38100" dist="19050" dir="2700000" algn="tl" rotWithShape="0">
                  <a:schemeClr val="dk1">
                    <a:alpha val="40000"/>
                  </a:schemeClr>
                </a:outerShdw>
              </a:effectLst>
            </a:endParaRPr>
          </a:p>
          <a:p>
            <a:pPr marL="0" indent="0" algn="just">
              <a:lnSpc>
                <a:spcPct val="150000"/>
              </a:lnSpc>
              <a:buNone/>
            </a:pPr>
            <a:r>
              <a:rPr lang="en-US" dirty="0" smtClean="0">
                <a:ln w="0"/>
                <a:solidFill>
                  <a:schemeClr val="tx1"/>
                </a:solidFill>
                <a:effectLst>
                  <a:outerShdw blurRad="38100" dist="19050" dir="2700000" algn="tl" rotWithShape="0">
                    <a:schemeClr val="dk1">
                      <a:alpha val="40000"/>
                    </a:schemeClr>
                  </a:outerShdw>
                </a:effectLst>
              </a:rPr>
              <a:t>A large section of teachers trainee in our society come forward for B.Ed. Degree with an intention to receive degrees only. Until and unless they change their paradigm of learning it is difficult for the part of educational institutions to give quality teachers training. We must redefine systems</a:t>
            </a:r>
            <a:r>
              <a:rPr lang="en-US" dirty="0">
                <a:ln w="0"/>
                <a:solidFill>
                  <a:schemeClr val="tx1"/>
                </a:solidFill>
                <a:effectLst>
                  <a:outerShdw blurRad="38100" dist="19050" dir="2700000" algn="tl" rotWithShape="0">
                    <a:schemeClr val="dk1">
                      <a:alpha val="40000"/>
                    </a:schemeClr>
                  </a:outerShdw>
                </a:effectLst>
              </a:rPr>
              <a:t>, approaches and outcome. </a:t>
            </a:r>
            <a:r>
              <a:rPr lang="en-US" dirty="0" smtClean="0">
                <a:ln w="0"/>
                <a:solidFill>
                  <a:schemeClr val="tx1"/>
                </a:solidFill>
                <a:effectLst>
                  <a:outerShdw blurRad="38100" dist="19050" dir="2700000" algn="tl" rotWithShape="0">
                    <a:schemeClr val="dk1">
                      <a:alpha val="40000"/>
                    </a:schemeClr>
                  </a:outerShdw>
                </a:effectLst>
              </a:rPr>
              <a:t>Teachers </a:t>
            </a:r>
            <a:r>
              <a:rPr lang="en-US" dirty="0">
                <a:ln w="0"/>
                <a:solidFill>
                  <a:schemeClr val="tx1"/>
                </a:solidFill>
                <a:effectLst>
                  <a:outerShdw blurRad="38100" dist="19050" dir="2700000" algn="tl" rotWithShape="0">
                    <a:schemeClr val="dk1">
                      <a:alpha val="40000"/>
                    </a:schemeClr>
                  </a:outerShdw>
                </a:effectLst>
              </a:rPr>
              <a:t>must be capable of bringing drive and mobility in </a:t>
            </a:r>
            <a:r>
              <a:rPr lang="en-US" dirty="0" smtClean="0">
                <a:ln w="0"/>
                <a:solidFill>
                  <a:schemeClr val="tx1"/>
                </a:solidFill>
                <a:effectLst>
                  <a:outerShdw blurRad="38100" dist="19050" dir="2700000" algn="tl" rotWithShape="0">
                    <a:schemeClr val="dk1">
                      <a:alpha val="40000"/>
                    </a:schemeClr>
                  </a:outerShdw>
                </a:effectLst>
              </a:rPr>
              <a:t>Teaching-Learning &amp; Research. That’s why educationists find it extremely significant.</a:t>
            </a:r>
            <a:endParaRPr lang="en-US" sz="20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5737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300" y="174625"/>
            <a:ext cx="10515600" cy="815975"/>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solidFill>
                <a:srgbClr val="A81841"/>
              </a:solidFill>
            </a:endParaRPr>
          </a:p>
        </p:txBody>
      </p:sp>
      <p:sp>
        <p:nvSpPr>
          <p:cNvPr id="3" name="Content Placeholder 2"/>
          <p:cNvSpPr>
            <a:spLocks noGrp="1"/>
          </p:cNvSpPr>
          <p:nvPr>
            <p:ph idx="1"/>
          </p:nvPr>
        </p:nvSpPr>
        <p:spPr>
          <a:xfrm>
            <a:off x="838200" y="1825624"/>
            <a:ext cx="10515600" cy="5032375"/>
          </a:xfrm>
        </p:spPr>
        <p:txBody>
          <a:bodyPr>
            <a:normAutofit/>
          </a:bodyPr>
          <a:lstStyle/>
          <a:p>
            <a:pPr marL="0" indent="0">
              <a:buNone/>
            </a:pPr>
            <a:r>
              <a:rPr lang="en-US" dirty="0" smtClean="0">
                <a:solidFill>
                  <a:srgbClr val="660033"/>
                </a:solidFill>
                <a:latin typeface="Arial Black" panose="020B0A04020102020204" pitchFamily="34" charset="0"/>
              </a:rPr>
              <a:t>WHY MICRO TEACHING?</a:t>
            </a:r>
            <a:endParaRPr lang="en-US" dirty="0">
              <a:solidFill>
                <a:srgbClr val="660033"/>
              </a:solidFill>
              <a:latin typeface="Arial Black" panose="020B0A04020102020204" pitchFamily="34" charset="0"/>
            </a:endParaRPr>
          </a:p>
          <a:p>
            <a:pPr>
              <a:lnSpc>
                <a:spcPct val="150000"/>
              </a:lnSpc>
              <a:buFont typeface="Wingdings" panose="05000000000000000000" pitchFamily="2" charset="2"/>
              <a:buChar char="Ø"/>
            </a:pPr>
            <a:r>
              <a:rPr lang="en-US" sz="2400" dirty="0" smtClean="0">
                <a:solidFill>
                  <a:schemeClr val="tx1">
                    <a:lumMod val="95000"/>
                    <a:lumOff val="5000"/>
                  </a:schemeClr>
                </a:solidFill>
              </a:rPr>
              <a:t>FOR GENERATING IDEAS </a:t>
            </a:r>
          </a:p>
          <a:p>
            <a:pPr>
              <a:lnSpc>
                <a:spcPct val="150000"/>
              </a:lnSpc>
              <a:buFont typeface="Wingdings" panose="05000000000000000000" pitchFamily="2" charset="2"/>
              <a:buChar char="Ø"/>
            </a:pPr>
            <a:r>
              <a:rPr lang="en-US" sz="2400" dirty="0" smtClean="0">
                <a:solidFill>
                  <a:schemeClr val="tx1">
                    <a:lumMod val="95000"/>
                    <a:lumOff val="5000"/>
                  </a:schemeClr>
                </a:solidFill>
              </a:rPr>
              <a:t>FOR INNOVATIVE TEACHING</a:t>
            </a:r>
          </a:p>
          <a:p>
            <a:pPr>
              <a:lnSpc>
                <a:spcPct val="150000"/>
              </a:lnSpc>
              <a:buFont typeface="Wingdings" panose="05000000000000000000" pitchFamily="2" charset="2"/>
              <a:buChar char="Ø"/>
            </a:pPr>
            <a:r>
              <a:rPr lang="en-US" sz="2400" dirty="0" smtClean="0">
                <a:solidFill>
                  <a:schemeClr val="tx1">
                    <a:lumMod val="95000"/>
                    <a:lumOff val="5000"/>
                  </a:schemeClr>
                </a:solidFill>
              </a:rPr>
              <a:t>FOR DEVELOPING METHODOLOGY</a:t>
            </a:r>
          </a:p>
          <a:p>
            <a:pPr>
              <a:lnSpc>
                <a:spcPct val="150000"/>
              </a:lnSpc>
              <a:buFont typeface="Wingdings" panose="05000000000000000000" pitchFamily="2" charset="2"/>
              <a:buChar char="Ø"/>
            </a:pPr>
            <a:r>
              <a:rPr lang="en-US" sz="2400" dirty="0" smtClean="0">
                <a:solidFill>
                  <a:schemeClr val="tx1">
                    <a:lumMod val="95000"/>
                    <a:lumOff val="5000"/>
                  </a:schemeClr>
                </a:solidFill>
              </a:rPr>
              <a:t>TRAIN UP TRAINEE TEACHERS AND PRESERVICE TEACHERS</a:t>
            </a:r>
          </a:p>
          <a:p>
            <a:pPr>
              <a:lnSpc>
                <a:spcPct val="150000"/>
              </a:lnSpc>
              <a:buFont typeface="Wingdings" panose="05000000000000000000" pitchFamily="2" charset="2"/>
              <a:buChar char="Ø"/>
            </a:pPr>
            <a:r>
              <a:rPr lang="en-US" sz="2400" dirty="0" smtClean="0">
                <a:solidFill>
                  <a:schemeClr val="tx1">
                    <a:lumMod val="95000"/>
                    <a:lumOff val="5000"/>
                  </a:schemeClr>
                </a:solidFill>
              </a:rPr>
              <a:t>TO ENHANCE TEACHING EFFICIENCY</a:t>
            </a:r>
          </a:p>
          <a:p>
            <a:pPr>
              <a:lnSpc>
                <a:spcPct val="150000"/>
              </a:lnSpc>
              <a:buFont typeface="Wingdings" panose="05000000000000000000" pitchFamily="2" charset="2"/>
              <a:buChar char="Ø"/>
            </a:pPr>
            <a:r>
              <a:rPr lang="en-US" sz="2400" dirty="0" smtClean="0">
                <a:solidFill>
                  <a:schemeClr val="tx1">
                    <a:lumMod val="95000"/>
                    <a:lumOff val="5000"/>
                  </a:schemeClr>
                </a:solidFill>
              </a:rPr>
              <a:t>TO DEVELOP TEACHING STRATEGIES AND SKILLS</a:t>
            </a:r>
            <a:endParaRPr lang="en-US" sz="2000" dirty="0">
              <a:solidFill>
                <a:srgbClr val="C00000"/>
              </a:solidFill>
            </a:endParaRPr>
          </a:p>
        </p:txBody>
      </p:sp>
    </p:spTree>
    <p:extLst>
      <p:ext uri="{BB962C8B-B14F-4D97-AF65-F5344CB8AC3E}">
        <p14:creationId xmlns:p14="http://schemas.microsoft.com/office/powerpoint/2010/main" val="1992745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7075"/>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solidFill>
                <a:srgbClr val="A81841"/>
              </a:solidFill>
            </a:endParaRPr>
          </a:p>
        </p:txBody>
      </p:sp>
      <p:sp>
        <p:nvSpPr>
          <p:cNvPr id="3" name="Content Placeholder 2"/>
          <p:cNvSpPr>
            <a:spLocks noGrp="1"/>
          </p:cNvSpPr>
          <p:nvPr>
            <p:ph idx="1"/>
          </p:nvPr>
        </p:nvSpPr>
        <p:spPr>
          <a:xfrm>
            <a:off x="596900" y="1435100"/>
            <a:ext cx="5715000" cy="4724400"/>
          </a:xfrm>
        </p:spPr>
        <p:txBody>
          <a:bodyPr>
            <a:normAutofit fontScale="85000" lnSpcReduction="10000"/>
          </a:bodyPr>
          <a:lstStyle/>
          <a:p>
            <a:pPr marL="0" indent="0">
              <a:buNone/>
            </a:pPr>
            <a:r>
              <a:rPr lang="en-US" sz="3300" b="1" dirty="0" smtClean="0">
                <a:solidFill>
                  <a:srgbClr val="660033"/>
                </a:solidFill>
                <a:latin typeface="Arial" panose="020B0604020202020204" pitchFamily="34" charset="0"/>
                <a:cs typeface="Arial" panose="020B0604020202020204" pitchFamily="34" charset="0"/>
              </a:rPr>
              <a:t>WHAT IS MICRO TEACHING?</a:t>
            </a:r>
          </a:p>
          <a:p>
            <a:pPr marL="0" indent="0" algn="just">
              <a:lnSpc>
                <a:spcPct val="150000"/>
              </a:lnSpc>
              <a:buNone/>
            </a:pPr>
            <a:r>
              <a:rPr lang="en-US" dirty="0" smtClean="0"/>
              <a:t>It is </a:t>
            </a:r>
            <a:r>
              <a:rPr lang="en-US" dirty="0"/>
              <a:t>an innovative </a:t>
            </a:r>
            <a:r>
              <a:rPr lang="en-US" dirty="0" smtClean="0"/>
              <a:t>process of scale –down teaching practice held in the presence of supervisor(s) experts in a controlled situation with reasonably small group of students for a short period of time. This </a:t>
            </a:r>
            <a:r>
              <a:rPr lang="en-US" dirty="0"/>
              <a:t>is intended to enhance the skills of </a:t>
            </a:r>
            <a:r>
              <a:rPr lang="en-US" dirty="0" smtClean="0"/>
              <a:t>teachers by </a:t>
            </a:r>
            <a:r>
              <a:rPr lang="en-US" dirty="0"/>
              <a:t>focusing on a specific skill at one time, this approach has proved to be beneficial. </a:t>
            </a:r>
          </a:p>
        </p:txBody>
      </p:sp>
      <p:pic>
        <p:nvPicPr>
          <p:cNvPr id="4" name="Picture 3"/>
          <p:cNvPicPr>
            <a:picLocks noChangeAspect="1"/>
          </p:cNvPicPr>
          <p:nvPr/>
        </p:nvPicPr>
        <p:blipFill>
          <a:blip r:embed="rId3"/>
          <a:stretch>
            <a:fillRect/>
          </a:stretch>
        </p:blipFill>
        <p:spPr>
          <a:xfrm>
            <a:off x="6604000" y="2368550"/>
            <a:ext cx="5587999" cy="3143250"/>
          </a:xfrm>
          <a:prstGeom prst="rect">
            <a:avLst/>
          </a:prstGeom>
        </p:spPr>
      </p:pic>
    </p:spTree>
    <p:extLst>
      <p:ext uri="{BB962C8B-B14F-4D97-AF65-F5344CB8AC3E}">
        <p14:creationId xmlns:p14="http://schemas.microsoft.com/office/powerpoint/2010/main" val="2370282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101FD-BFDB-44F8-934C-899C52AC0B22}"/>
              </a:ext>
            </a:extLst>
          </p:cNvPr>
          <p:cNvSpPr>
            <a:spLocks noGrp="1"/>
          </p:cNvSpPr>
          <p:nvPr>
            <p:ph type="title"/>
          </p:nvPr>
        </p:nvSpPr>
        <p:spPr>
          <a:xfrm>
            <a:off x="6261100" y="0"/>
            <a:ext cx="5760028" cy="1143000"/>
          </a:xfrm>
          <a:no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algn="r">
              <a:defRPr/>
            </a:pPr>
            <a:r>
              <a:rPr lang="en-US" sz="2000" b="1" dirty="0">
                <a:solidFill>
                  <a:srgbClr val="990000"/>
                </a:solidFill>
              </a:rPr>
              <a:t/>
            </a:r>
            <a:br>
              <a:rPr lang="en-US" sz="2000" b="1" dirty="0">
                <a:solidFill>
                  <a:srgbClr val="990000"/>
                </a:solidFill>
              </a:rPr>
            </a:br>
            <a:r>
              <a:rPr lang="en-US" sz="3200" b="1" dirty="0" smtClean="0">
                <a:solidFill>
                  <a:srgbClr val="C00000"/>
                </a:solidFill>
              </a:rPr>
              <a:t>THE BASICS OF MICRO-TEACHING</a:t>
            </a:r>
            <a:br>
              <a:rPr lang="en-US" sz="3200" b="1" dirty="0" smtClean="0">
                <a:solidFill>
                  <a:srgbClr val="C00000"/>
                </a:solidFill>
              </a:rPr>
            </a:br>
            <a:endParaRPr lang="en-US" sz="3200" b="1" dirty="0">
              <a:solidFill>
                <a:srgbClr val="C00000"/>
              </a:solidFill>
            </a:endParaRPr>
          </a:p>
        </p:txBody>
      </p:sp>
      <p:graphicFrame>
        <p:nvGraphicFramePr>
          <p:cNvPr id="6" name="Diagram 5"/>
          <p:cNvGraphicFramePr/>
          <p:nvPr>
            <p:extLst>
              <p:ext uri="{D42A27DB-BD31-4B8C-83A1-F6EECF244321}">
                <p14:modId xmlns:p14="http://schemas.microsoft.com/office/powerpoint/2010/main" val="3240028437"/>
              </p:ext>
            </p:extLst>
          </p:nvPr>
        </p:nvGraphicFramePr>
        <p:xfrm>
          <a:off x="0" y="0"/>
          <a:ext cx="12191999"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5083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6300" y="1"/>
            <a:ext cx="7505700" cy="685799"/>
          </a:xfrm>
        </p:spPr>
        <p:txBody>
          <a:bodyPr>
            <a:normAutofit/>
          </a:bodyPr>
          <a:lstStyle/>
          <a:p>
            <a:pPr algn="r"/>
            <a:r>
              <a:rPr lang="en-US" sz="3200" b="1" cap="all" dirty="0" smtClean="0">
                <a:solidFill>
                  <a:srgbClr val="C00000"/>
                </a:solidFill>
              </a:rPr>
              <a:t>Cycles of micro teaching</a:t>
            </a:r>
            <a:endParaRPr lang="en-US" sz="3200"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8898016"/>
              </p:ext>
            </p:extLst>
          </p:nvPr>
        </p:nvGraphicFramePr>
        <p:xfrm>
          <a:off x="0" y="-101600"/>
          <a:ext cx="12192000" cy="6959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4489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90500"/>
            <a:ext cx="11480800" cy="749299"/>
          </a:xfrm>
        </p:spPr>
        <p:txBody>
          <a:bodyPr>
            <a:noAutofit/>
          </a:bodyPr>
          <a:lstStyle/>
          <a:p>
            <a:pPr algn="r"/>
            <a:r>
              <a:rPr lang="en-US" sz="2000" b="1" dirty="0">
                <a:solidFill>
                  <a:srgbClr val="660033"/>
                </a:solidFill>
                <a:latin typeface="Arial Black" panose="020B0A04020102020204" pitchFamily="34" charset="0"/>
              </a:rPr>
              <a:t>MICRO TEACHING AND ITS NEEDS IN EDUCATION</a:t>
            </a:r>
            <a:endParaRPr lang="en-US" sz="2000" b="1" dirty="0">
              <a:solidFill>
                <a:srgbClr val="A81841"/>
              </a:solidFill>
            </a:endParaRPr>
          </a:p>
        </p:txBody>
      </p:sp>
      <p:sp>
        <p:nvSpPr>
          <p:cNvPr id="3" name="Content Placeholder 2"/>
          <p:cNvSpPr>
            <a:spLocks noGrp="1"/>
          </p:cNvSpPr>
          <p:nvPr>
            <p:ph idx="1"/>
          </p:nvPr>
        </p:nvSpPr>
        <p:spPr>
          <a:xfrm>
            <a:off x="508000" y="939800"/>
            <a:ext cx="10642600" cy="5719764"/>
          </a:xfrm>
        </p:spPr>
        <p:txBody>
          <a:bodyPr>
            <a:normAutofit/>
          </a:bodyPr>
          <a:lstStyle/>
          <a:p>
            <a:pPr marL="0" indent="0">
              <a:buNone/>
            </a:pPr>
            <a:r>
              <a:rPr lang="en-US" b="1" dirty="0" smtClean="0">
                <a:solidFill>
                  <a:schemeClr val="accent1"/>
                </a:solidFill>
                <a:latin typeface="Arial Black" panose="020B0A04020102020204" pitchFamily="34" charset="0"/>
              </a:rPr>
              <a:t>FEATURES OF MICROTEACHING</a:t>
            </a:r>
          </a:p>
          <a:p>
            <a:pPr>
              <a:lnSpc>
                <a:spcPct val="150000"/>
              </a:lnSpc>
              <a:buFont typeface="Wingdings" panose="05000000000000000000" pitchFamily="2" charset="2"/>
              <a:buChar char="Ø"/>
            </a:pPr>
            <a:r>
              <a:rPr lang="en-US" sz="2400" b="1" dirty="0" smtClean="0"/>
              <a:t>MICRO-ELEMENT</a:t>
            </a:r>
          </a:p>
          <a:p>
            <a:pPr>
              <a:lnSpc>
                <a:spcPct val="150000"/>
              </a:lnSpc>
              <a:buFont typeface="Wingdings" panose="05000000000000000000" pitchFamily="2" charset="2"/>
              <a:buChar char="Ø"/>
            </a:pPr>
            <a:r>
              <a:rPr lang="en-US" sz="2400" b="1" dirty="0" smtClean="0"/>
              <a:t>SAMPLE TEACHING </a:t>
            </a:r>
          </a:p>
          <a:p>
            <a:pPr>
              <a:lnSpc>
                <a:spcPct val="150000"/>
              </a:lnSpc>
              <a:buFont typeface="Wingdings" panose="05000000000000000000" pitchFamily="2" charset="2"/>
              <a:buChar char="Ø"/>
            </a:pPr>
            <a:r>
              <a:rPr lang="en-US" sz="2400" b="1" dirty="0" smtClean="0"/>
              <a:t>SMALL GROUP OF STUDENTS</a:t>
            </a:r>
          </a:p>
          <a:p>
            <a:pPr>
              <a:lnSpc>
                <a:spcPct val="150000"/>
              </a:lnSpc>
              <a:buFont typeface="Wingdings" panose="05000000000000000000" pitchFamily="2" charset="2"/>
              <a:buChar char="Ø"/>
            </a:pPr>
            <a:r>
              <a:rPr lang="en-US" sz="2400" b="1" dirty="0" smtClean="0"/>
              <a:t>CONTROLLED SITUATIONS</a:t>
            </a:r>
          </a:p>
          <a:p>
            <a:pPr>
              <a:lnSpc>
                <a:spcPct val="150000"/>
              </a:lnSpc>
              <a:buFont typeface="Wingdings" panose="05000000000000000000" pitchFamily="2" charset="2"/>
              <a:buChar char="Ø"/>
            </a:pPr>
            <a:r>
              <a:rPr lang="en-US" sz="2400" b="1" dirty="0" smtClean="0"/>
              <a:t>PRESENCE OF SUPERVISORS &amp; EXPERTS</a:t>
            </a:r>
          </a:p>
          <a:p>
            <a:pPr>
              <a:lnSpc>
                <a:spcPct val="150000"/>
              </a:lnSpc>
              <a:buFont typeface="Wingdings" panose="05000000000000000000" pitchFamily="2" charset="2"/>
              <a:buChar char="Ø"/>
            </a:pPr>
            <a:r>
              <a:rPr lang="en-US" sz="2400" b="1" dirty="0" smtClean="0"/>
              <a:t>GETTING FEEDBACK</a:t>
            </a:r>
          </a:p>
          <a:p>
            <a:pPr>
              <a:lnSpc>
                <a:spcPct val="150000"/>
              </a:lnSpc>
              <a:buFont typeface="Wingdings" panose="05000000000000000000" pitchFamily="2" charset="2"/>
              <a:buChar char="Ø"/>
            </a:pPr>
            <a:r>
              <a:rPr lang="en-US" sz="2400" b="1" dirty="0" smtClean="0"/>
              <a:t>IMPORTANCE ON ‘HOW TO EACH’ RATHER ‘WHAT TO TEACH?’</a:t>
            </a:r>
          </a:p>
        </p:txBody>
      </p:sp>
    </p:spTree>
    <p:extLst>
      <p:ext uri="{BB962C8B-B14F-4D97-AF65-F5344CB8AC3E}">
        <p14:creationId xmlns:p14="http://schemas.microsoft.com/office/powerpoint/2010/main" val="285252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85775"/>
          </a:xfrm>
        </p:spPr>
        <p:txBody>
          <a:bodyPr>
            <a:noAutofit/>
          </a:bodyPr>
          <a:lstStyle/>
          <a:p>
            <a:pPr algn="r"/>
            <a:r>
              <a:rPr lang="en-US" sz="2000" b="1" dirty="0">
                <a:solidFill>
                  <a:srgbClr val="660033"/>
                </a:solidFill>
                <a:latin typeface="Arial Black" panose="020B0A04020102020204" pitchFamily="34" charset="0"/>
              </a:rPr>
              <a:t>MICRO TEACHING AND ITS NEEDS IN EDUCATION</a:t>
            </a:r>
            <a:endParaRPr lang="en-US" sz="2000" b="1" dirty="0">
              <a:solidFill>
                <a:srgbClr val="A81841"/>
              </a:solidFill>
            </a:endParaRPr>
          </a:p>
        </p:txBody>
      </p:sp>
      <p:sp>
        <p:nvSpPr>
          <p:cNvPr id="3" name="Content Placeholder 2"/>
          <p:cNvSpPr>
            <a:spLocks noGrp="1"/>
          </p:cNvSpPr>
          <p:nvPr>
            <p:ph idx="1"/>
          </p:nvPr>
        </p:nvSpPr>
        <p:spPr>
          <a:xfrm>
            <a:off x="838200" y="990600"/>
            <a:ext cx="10515600" cy="5186363"/>
          </a:xfrm>
        </p:spPr>
        <p:txBody>
          <a:bodyPr/>
          <a:lstStyle/>
          <a:p>
            <a:pPr marL="0" indent="0">
              <a:buNone/>
            </a:pPr>
            <a:endParaRPr lang="en-US" b="1" dirty="0" smtClean="0"/>
          </a:p>
          <a:p>
            <a:pPr marL="0" indent="0">
              <a:buNone/>
            </a:pPr>
            <a:r>
              <a:rPr lang="en-US" b="1" dirty="0" smtClean="0">
                <a:solidFill>
                  <a:schemeClr val="accent1"/>
                </a:solidFill>
                <a:latin typeface="Arial Black" panose="020B0A04020102020204" pitchFamily="34" charset="0"/>
              </a:rPr>
              <a:t>TYPES OF INSTRUCTIONAL SKILLS</a:t>
            </a:r>
          </a:p>
          <a:p>
            <a:pPr algn="just">
              <a:buFont typeface="Wingdings" panose="05000000000000000000" pitchFamily="2" charset="2"/>
              <a:buChar char="§"/>
            </a:pPr>
            <a:r>
              <a:rPr lang="en-US" b="1" dirty="0" smtClean="0"/>
              <a:t>PRE-INSTRUCTIONAL SKILL</a:t>
            </a:r>
            <a:r>
              <a:rPr lang="en-US" dirty="0" smtClean="0"/>
              <a:t>: </a:t>
            </a:r>
            <a:r>
              <a:rPr lang="en-US" dirty="0"/>
              <a:t>writing instructional objectives, sequencing and organizing knowledge for achieving specific appropriate content, goals, proper organization, selection of proper audio-visual aids and others.</a:t>
            </a:r>
          </a:p>
          <a:p>
            <a:pPr algn="just">
              <a:buFont typeface="Wingdings" panose="05000000000000000000" pitchFamily="2" charset="2"/>
              <a:buChar char="§"/>
            </a:pPr>
            <a:r>
              <a:rPr lang="en-US" b="1" dirty="0"/>
              <a:t>Instructional skills</a:t>
            </a:r>
            <a:r>
              <a:rPr lang="en-US" dirty="0"/>
              <a:t>: probing questions, reinforcing pupil participation, introducing a lesson, skills explaining and illustrating, reinforcement, diagnosing pupil’s difficulties and others.</a:t>
            </a:r>
          </a:p>
          <a:p>
            <a:pPr algn="just">
              <a:buFont typeface="Wingdings" panose="05000000000000000000" pitchFamily="2" charset="2"/>
              <a:buChar char="§"/>
            </a:pPr>
            <a:r>
              <a:rPr lang="en-US" b="1" dirty="0"/>
              <a:t>Post-Instructional skills</a:t>
            </a:r>
            <a:r>
              <a:rPr lang="en-US" dirty="0"/>
              <a:t>: writing test, performing a test, interpreting students, planning remedial measures and others.</a:t>
            </a:r>
          </a:p>
        </p:txBody>
      </p:sp>
    </p:spTree>
    <p:extLst>
      <p:ext uri="{BB962C8B-B14F-4D97-AF65-F5344CB8AC3E}">
        <p14:creationId xmlns:p14="http://schemas.microsoft.com/office/powerpoint/2010/main" val="80630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sz="3200" b="1" dirty="0" smtClean="0">
                <a:solidFill>
                  <a:schemeClr val="accent1"/>
                </a:solidFill>
                <a:latin typeface="Arial Black" panose="020B0A04020102020204" pitchFamily="34" charset="0"/>
              </a:rPr>
              <a:t>THE FEEDBACK ELEMENT</a:t>
            </a:r>
            <a:endParaRPr lang="en-US" sz="3200" b="1" dirty="0">
              <a:solidFill>
                <a:schemeClr val="accent1"/>
              </a:solidFill>
              <a:latin typeface="Arial Black" panose="020B0A04020102020204" pitchFamily="34" charset="0"/>
            </a:endParaRPr>
          </a:p>
        </p:txBody>
      </p:sp>
      <p:sp>
        <p:nvSpPr>
          <p:cNvPr id="3" name="Content Placeholder 2"/>
          <p:cNvSpPr>
            <a:spLocks noGrp="1"/>
          </p:cNvSpPr>
          <p:nvPr>
            <p:ph idx="1"/>
          </p:nvPr>
        </p:nvSpPr>
        <p:spPr>
          <a:xfrm>
            <a:off x="838200" y="1295400"/>
            <a:ext cx="10515600" cy="5562599"/>
          </a:xfrm>
        </p:spPr>
        <p:txBody>
          <a:bodyPr>
            <a:normAutofit/>
          </a:bodyPr>
          <a:lstStyle/>
          <a:p>
            <a:pPr>
              <a:lnSpc>
                <a:spcPct val="150000"/>
              </a:lnSpc>
              <a:buFont typeface="Wingdings" panose="05000000000000000000" pitchFamily="2" charset="2"/>
              <a:buChar char="Ø"/>
            </a:pPr>
            <a:r>
              <a:rPr lang="en-US" sz="3200" dirty="0" smtClean="0"/>
              <a:t>SUPERVISORS GIVE FEEDBACK </a:t>
            </a:r>
          </a:p>
          <a:p>
            <a:pPr>
              <a:lnSpc>
                <a:spcPct val="150000"/>
              </a:lnSpc>
              <a:buFont typeface="Wingdings" panose="05000000000000000000" pitchFamily="2" charset="2"/>
              <a:buChar char="Ø"/>
            </a:pPr>
            <a:r>
              <a:rPr lang="en-US" sz="3200" dirty="0" smtClean="0"/>
              <a:t>TEACHERS GIVE ORAL FEEDBACK.</a:t>
            </a:r>
          </a:p>
          <a:p>
            <a:pPr>
              <a:lnSpc>
                <a:spcPct val="150000"/>
              </a:lnSpc>
              <a:buFont typeface="Wingdings" panose="05000000000000000000" pitchFamily="2" charset="2"/>
              <a:buChar char="Ø"/>
            </a:pPr>
            <a:r>
              <a:rPr lang="en-US" sz="3200" dirty="0" smtClean="0"/>
              <a:t>THE PARTICIPATING PEER GROUPS FILL OBSERVATION    </a:t>
            </a:r>
          </a:p>
          <a:p>
            <a:pPr marL="0" indent="0">
              <a:lnSpc>
                <a:spcPct val="150000"/>
              </a:lnSpc>
              <a:buNone/>
            </a:pPr>
            <a:r>
              <a:rPr lang="en-US" sz="3200" dirty="0" smtClean="0"/>
              <a:t>    SCHEDULES.</a:t>
            </a:r>
          </a:p>
          <a:p>
            <a:pPr>
              <a:lnSpc>
                <a:spcPct val="150000"/>
              </a:lnSpc>
              <a:buFont typeface="Wingdings" panose="05000000000000000000" pitchFamily="2" charset="2"/>
              <a:buChar char="Ø"/>
            </a:pPr>
            <a:r>
              <a:rPr lang="en-US" sz="3200" dirty="0" smtClean="0"/>
              <a:t>AUDIO-VIDEO RECORDING/ CC TV. RECORDING.</a:t>
            </a:r>
            <a:endParaRPr lang="en-US" sz="4800" dirty="0" smtClean="0"/>
          </a:p>
          <a:p>
            <a:pPr marL="0" indent="0">
              <a:buNone/>
            </a:pPr>
            <a:r>
              <a:rPr lang="en-US" dirty="0"/>
              <a:t/>
            </a:r>
            <a:br>
              <a:rPr lang="en-US" dirty="0"/>
            </a:br>
            <a:endParaRPr lang="en-US" dirty="0"/>
          </a:p>
        </p:txBody>
      </p:sp>
      <p:sp>
        <p:nvSpPr>
          <p:cNvPr id="4" name="Rectangle 3"/>
          <p:cNvSpPr/>
          <p:nvPr/>
        </p:nvSpPr>
        <p:spPr>
          <a:xfrm>
            <a:off x="1752600" y="1"/>
            <a:ext cx="10099670" cy="400110"/>
          </a:xfrm>
          <a:prstGeom prst="rect">
            <a:avLst/>
          </a:prstGeom>
        </p:spPr>
        <p:txBody>
          <a:bodyPr wrap="square">
            <a:sp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Tree>
    <p:extLst>
      <p:ext uri="{BB962C8B-B14F-4D97-AF65-F5344CB8AC3E}">
        <p14:creationId xmlns:p14="http://schemas.microsoft.com/office/powerpoint/2010/main" val="1056082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500" y="101601"/>
            <a:ext cx="10515600" cy="838200"/>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
        <p:nvSpPr>
          <p:cNvPr id="3" name="Content Placeholder 2"/>
          <p:cNvSpPr>
            <a:spLocks noGrp="1"/>
          </p:cNvSpPr>
          <p:nvPr>
            <p:ph idx="1"/>
          </p:nvPr>
        </p:nvSpPr>
        <p:spPr>
          <a:xfrm>
            <a:off x="838200" y="762000"/>
            <a:ext cx="10515600" cy="6096000"/>
          </a:xfrm>
        </p:spPr>
        <p:txBody>
          <a:bodyPr/>
          <a:lstStyle/>
          <a:p>
            <a:pPr marL="0" indent="0">
              <a:buNone/>
            </a:pPr>
            <a:r>
              <a:rPr lang="en-US" sz="3200" b="1" dirty="0" smtClean="0">
                <a:solidFill>
                  <a:schemeClr val="accent1"/>
                </a:solidFill>
              </a:rPr>
              <a:t>MICRO TEACHING SKILLS</a:t>
            </a:r>
          </a:p>
          <a:p>
            <a:pPr>
              <a:lnSpc>
                <a:spcPct val="200000"/>
              </a:lnSpc>
            </a:pPr>
            <a:r>
              <a:rPr lang="en-US" dirty="0" smtClean="0"/>
              <a:t>INTRODUCTION OF SKILLS</a:t>
            </a:r>
          </a:p>
          <a:p>
            <a:pPr>
              <a:lnSpc>
                <a:spcPct val="200000"/>
              </a:lnSpc>
            </a:pPr>
            <a:r>
              <a:rPr lang="en-US" dirty="0" smtClean="0"/>
              <a:t>SKILLS OF EXPLAINING</a:t>
            </a:r>
          </a:p>
          <a:p>
            <a:pPr>
              <a:lnSpc>
                <a:spcPct val="200000"/>
              </a:lnSpc>
            </a:pPr>
            <a:r>
              <a:rPr lang="en-US" dirty="0" smtClean="0"/>
              <a:t>SKILLS OF PROBING QUESTIONS</a:t>
            </a:r>
          </a:p>
          <a:p>
            <a:pPr>
              <a:lnSpc>
                <a:spcPct val="200000"/>
              </a:lnSpc>
            </a:pPr>
            <a:r>
              <a:rPr lang="en-US" dirty="0" smtClean="0"/>
              <a:t>SKILLS OF BLACKBOARD WRITING</a:t>
            </a:r>
          </a:p>
          <a:p>
            <a:pPr marL="0" indent="0">
              <a:buNone/>
            </a:pPr>
            <a:r>
              <a:rPr lang="en-US" dirty="0"/>
              <a:t/>
            </a:r>
            <a:br>
              <a:rPr lang="en-US" dirty="0"/>
            </a:br>
            <a:endParaRPr lang="en-US" dirty="0"/>
          </a:p>
        </p:txBody>
      </p:sp>
    </p:spTree>
    <p:extLst>
      <p:ext uri="{BB962C8B-B14F-4D97-AF65-F5344CB8AC3E}">
        <p14:creationId xmlns:p14="http://schemas.microsoft.com/office/powerpoint/2010/main" val="115521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1"/>
            <a:ext cx="11112500" cy="7619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
        <p:nvSpPr>
          <p:cNvPr id="3" name="Content Placeholder 2"/>
          <p:cNvSpPr>
            <a:spLocks noGrp="1"/>
          </p:cNvSpPr>
          <p:nvPr>
            <p:ph idx="1"/>
          </p:nvPr>
        </p:nvSpPr>
        <p:spPr>
          <a:xfrm>
            <a:off x="927100" y="876300"/>
            <a:ext cx="11264900" cy="5981700"/>
          </a:xfrm>
        </p:spPr>
        <p:txBody>
          <a:bodyPr>
            <a:normAutofit/>
          </a:bodyPr>
          <a:lstStyle/>
          <a:p>
            <a:pPr marL="0" indent="0">
              <a:buNone/>
            </a:pPr>
            <a:r>
              <a:rPr lang="en-US" b="1" dirty="0" smtClean="0">
                <a:solidFill>
                  <a:srgbClr val="002060"/>
                </a:solidFill>
                <a:latin typeface="Arial Black" panose="020B0A04020102020204" pitchFamily="34" charset="0"/>
              </a:rPr>
              <a:t>NEEDS AND IMPORTANCE IN EDUCATION</a:t>
            </a:r>
          </a:p>
          <a:p>
            <a:pPr>
              <a:lnSpc>
                <a:spcPct val="200000"/>
              </a:lnSpc>
              <a:buFont typeface="Wingdings" panose="05000000000000000000" pitchFamily="2" charset="2"/>
              <a:buChar char="Ø"/>
            </a:pPr>
            <a:r>
              <a:rPr lang="en-US" b="1" dirty="0"/>
              <a:t>Applicability in Various Fields</a:t>
            </a:r>
            <a:r>
              <a:rPr lang="en-US" dirty="0" smtClean="0"/>
              <a:t>:</a:t>
            </a:r>
          </a:p>
          <a:p>
            <a:pPr>
              <a:lnSpc>
                <a:spcPct val="200000"/>
              </a:lnSpc>
              <a:buFont typeface="Wingdings" panose="05000000000000000000" pitchFamily="2" charset="2"/>
              <a:buChar char="Ø"/>
            </a:pPr>
            <a:r>
              <a:rPr lang="en-US" b="1" dirty="0"/>
              <a:t>Cost-Effective Training</a:t>
            </a:r>
            <a:r>
              <a:rPr lang="en-US" dirty="0" smtClean="0"/>
              <a:t>:</a:t>
            </a:r>
          </a:p>
          <a:p>
            <a:pPr>
              <a:lnSpc>
                <a:spcPct val="200000"/>
              </a:lnSpc>
              <a:buFont typeface="Wingdings" panose="05000000000000000000" pitchFamily="2" charset="2"/>
              <a:buChar char="Ø"/>
            </a:pPr>
            <a:r>
              <a:rPr lang="en-US" b="1" dirty="0"/>
              <a:t>Preparation for Real </a:t>
            </a:r>
            <a:r>
              <a:rPr lang="en-US" b="1" dirty="0" smtClean="0"/>
              <a:t>Classrooms</a:t>
            </a:r>
          </a:p>
          <a:p>
            <a:pPr>
              <a:lnSpc>
                <a:spcPct val="200000"/>
              </a:lnSpc>
              <a:buFont typeface="Wingdings" panose="05000000000000000000" pitchFamily="2" charset="2"/>
              <a:buChar char="Ø"/>
            </a:pPr>
            <a:r>
              <a:rPr lang="en-US" b="1" dirty="0" smtClean="0"/>
              <a:t>Presentation </a:t>
            </a:r>
            <a:r>
              <a:rPr lang="en-US" b="1" dirty="0"/>
              <a:t>skills</a:t>
            </a:r>
            <a:r>
              <a:rPr lang="en-US" dirty="0"/>
              <a:t> (voice modulation and articulation, enthusiasm, gestures, non-verbal cues, clarity of explanations and examples) </a:t>
            </a:r>
            <a:endParaRPr lang="en-US" dirty="0" smtClean="0"/>
          </a:p>
          <a:p>
            <a:pPr marL="0" indent="0">
              <a:buNone/>
            </a:pPr>
            <a:endParaRPr lang="en-US" dirty="0"/>
          </a:p>
        </p:txBody>
      </p:sp>
    </p:spTree>
    <p:extLst>
      <p:ext uri="{BB962C8B-B14F-4D97-AF65-F5344CB8AC3E}">
        <p14:creationId xmlns:p14="http://schemas.microsoft.com/office/powerpoint/2010/main" val="2315834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500" y="152401"/>
            <a:ext cx="10515600" cy="5841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
        <p:nvSpPr>
          <p:cNvPr id="3" name="Content Placeholder 2"/>
          <p:cNvSpPr>
            <a:spLocks noGrp="1"/>
          </p:cNvSpPr>
          <p:nvPr>
            <p:ph idx="1"/>
          </p:nvPr>
        </p:nvSpPr>
        <p:spPr>
          <a:xfrm>
            <a:off x="927100" y="876300"/>
            <a:ext cx="11264900" cy="5981700"/>
          </a:xfrm>
        </p:spPr>
        <p:txBody>
          <a:bodyPr>
            <a:normAutofit fontScale="62500" lnSpcReduction="20000"/>
          </a:bodyPr>
          <a:lstStyle/>
          <a:p>
            <a:pPr marL="0" indent="0">
              <a:buNone/>
            </a:pPr>
            <a:r>
              <a:rPr lang="en-US" sz="3800" b="1" dirty="0">
                <a:solidFill>
                  <a:srgbClr val="002060"/>
                </a:solidFill>
                <a:latin typeface="Arial Black" panose="020B0A04020102020204" pitchFamily="34" charset="0"/>
              </a:rPr>
              <a:t>NEEDS AND IMPORTANCE IN EDUCATION</a:t>
            </a:r>
          </a:p>
          <a:p>
            <a:pPr>
              <a:lnSpc>
                <a:spcPct val="220000"/>
              </a:lnSpc>
              <a:buFont typeface="Wingdings" panose="05000000000000000000" pitchFamily="2" charset="2"/>
              <a:buChar char="Ø"/>
            </a:pPr>
            <a:r>
              <a:rPr lang="en-US" sz="4500" b="1" dirty="0" smtClean="0"/>
              <a:t>ORGANIZATION SKILLS</a:t>
            </a:r>
            <a:r>
              <a:rPr lang="en-US" sz="3400" dirty="0" smtClean="0"/>
              <a:t> (</a:t>
            </a:r>
            <a:r>
              <a:rPr lang="en-US" sz="3400" dirty="0"/>
              <a:t>structure of lesson, strong opening and closing, good transitions between sections, clear learning objectives, effective use of time, good pacing</a:t>
            </a:r>
            <a:r>
              <a:rPr lang="en-US" sz="3400" dirty="0" smtClean="0"/>
              <a:t>)</a:t>
            </a:r>
          </a:p>
          <a:p>
            <a:pPr>
              <a:lnSpc>
                <a:spcPct val="220000"/>
              </a:lnSpc>
              <a:buFont typeface="Wingdings" panose="05000000000000000000" pitchFamily="2" charset="2"/>
              <a:buChar char="Ø"/>
            </a:pPr>
            <a:r>
              <a:rPr lang="en-US" sz="4500" b="1" dirty="0" smtClean="0"/>
              <a:t>RELATING TO THE STUDENT</a:t>
            </a:r>
            <a:r>
              <a:rPr lang="en-US" sz="4500" dirty="0" smtClean="0"/>
              <a:t> </a:t>
            </a:r>
            <a:r>
              <a:rPr lang="en-US" sz="3400" dirty="0" smtClean="0"/>
              <a:t>(appropriate</a:t>
            </a:r>
            <a:r>
              <a:rPr lang="en-US" sz="3400" dirty="0"/>
              <a:t>, effective questioning, use of real-life examples</a:t>
            </a:r>
            <a:r>
              <a:rPr lang="en-US" sz="3400" dirty="0" smtClean="0"/>
              <a:t>)</a:t>
            </a:r>
          </a:p>
          <a:p>
            <a:pPr>
              <a:lnSpc>
                <a:spcPct val="220000"/>
              </a:lnSpc>
              <a:buFont typeface="Wingdings" panose="05000000000000000000" pitchFamily="2" charset="2"/>
              <a:buChar char="Ø"/>
            </a:pPr>
            <a:r>
              <a:rPr lang="en-US" sz="4500" b="1" dirty="0" smtClean="0"/>
              <a:t>EFFECTIVE USE OF TEACHING AIDS</a:t>
            </a:r>
            <a:r>
              <a:rPr lang="en-US" sz="4500" dirty="0" smtClean="0"/>
              <a:t> </a:t>
            </a:r>
            <a:r>
              <a:rPr lang="en-US" sz="3400" dirty="0" smtClean="0"/>
              <a:t>(</a:t>
            </a:r>
            <a:r>
              <a:rPr lang="en-US" sz="3400" dirty="0"/>
              <a:t>handouts, blackboard, presentation software, overhead transparencies, props, charts, etc.) </a:t>
            </a:r>
            <a:endParaRPr lang="en-US" sz="3400" dirty="0" smtClean="0"/>
          </a:p>
          <a:p>
            <a:pPr marL="0" indent="0">
              <a:buNone/>
            </a:pPr>
            <a:endParaRPr lang="en-US" dirty="0"/>
          </a:p>
        </p:txBody>
      </p:sp>
    </p:spTree>
    <p:extLst>
      <p:ext uri="{BB962C8B-B14F-4D97-AF65-F5344CB8AC3E}">
        <p14:creationId xmlns:p14="http://schemas.microsoft.com/office/powerpoint/2010/main" val="141276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101601"/>
            <a:ext cx="10515600" cy="5841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
        <p:nvSpPr>
          <p:cNvPr id="3" name="Content Placeholder 2"/>
          <p:cNvSpPr>
            <a:spLocks noGrp="1"/>
          </p:cNvSpPr>
          <p:nvPr>
            <p:ph idx="1"/>
          </p:nvPr>
        </p:nvSpPr>
        <p:spPr>
          <a:xfrm>
            <a:off x="927100" y="876300"/>
            <a:ext cx="10515600" cy="5981700"/>
          </a:xfrm>
        </p:spPr>
        <p:txBody>
          <a:bodyPr>
            <a:normAutofit/>
          </a:bodyPr>
          <a:lstStyle/>
          <a:p>
            <a:pPr marL="0" indent="0">
              <a:buNone/>
            </a:pPr>
            <a:r>
              <a:rPr lang="en-US" b="1" dirty="0" smtClean="0">
                <a:solidFill>
                  <a:srgbClr val="002060"/>
                </a:solidFill>
                <a:latin typeface="Arial Black" panose="020B0A04020102020204" pitchFamily="34" charset="0"/>
              </a:rPr>
              <a:t>NEEDS AND IMPORTANCE IN EDUCATION</a:t>
            </a:r>
          </a:p>
          <a:p>
            <a:pPr>
              <a:lnSpc>
                <a:spcPct val="200000"/>
              </a:lnSpc>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VERSATILE TEACHING TECHNIQUE. </a:t>
            </a:r>
          </a:p>
          <a:p>
            <a:pPr>
              <a:lnSpc>
                <a:spcPct val="200000"/>
              </a:lnSpc>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IT FOCUSES ON ‘HOW TO TEACH’. </a:t>
            </a:r>
          </a:p>
          <a:p>
            <a:pPr>
              <a:lnSpc>
                <a:spcPct val="200000"/>
              </a:lnSpc>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IT EMPHASIZES PRACTICING TEACHING</a:t>
            </a:r>
          </a:p>
          <a:p>
            <a:pPr>
              <a:lnSpc>
                <a:spcPct val="200000"/>
              </a:lnSpc>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FOR DEVELOPING PROFESSIONAL GROWTH.</a:t>
            </a:r>
          </a:p>
          <a:p>
            <a:pPr>
              <a:lnSpc>
                <a:spcPct val="200000"/>
              </a:lnSpc>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DEVELOPS KNOWLEDGE, ABILITIES AND PROFESSIONAL ATTITUDES.</a:t>
            </a:r>
          </a:p>
          <a:p>
            <a:pPr marL="0" indent="0">
              <a:buNone/>
            </a:pPr>
            <a:endParaRPr lang="en-US" dirty="0"/>
          </a:p>
        </p:txBody>
      </p:sp>
    </p:spTree>
    <p:extLst>
      <p:ext uri="{BB962C8B-B14F-4D97-AF65-F5344CB8AC3E}">
        <p14:creationId xmlns:p14="http://schemas.microsoft.com/office/powerpoint/2010/main" val="1256229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200" y="152401"/>
            <a:ext cx="10515600" cy="584199"/>
          </a:xfrm>
        </p:spPr>
        <p:txBody>
          <a:bodyPr>
            <a:normAutofit/>
          </a:bodyPr>
          <a:lstStyle/>
          <a:p>
            <a:pPr algn="r"/>
            <a:r>
              <a:rPr lang="en-US" sz="2000" b="1" dirty="0">
                <a:solidFill>
                  <a:srgbClr val="660033"/>
                </a:solidFill>
                <a:latin typeface="Arial Black" panose="020B0A04020102020204" pitchFamily="34" charset="0"/>
              </a:rPr>
              <a:t>MICRO TEACHING AND ITS NEEDS IN EDUCATION</a:t>
            </a:r>
            <a:endParaRPr lang="en-US" sz="2000" dirty="0"/>
          </a:p>
        </p:txBody>
      </p:sp>
      <p:sp>
        <p:nvSpPr>
          <p:cNvPr id="3" name="Content Placeholder 2"/>
          <p:cNvSpPr>
            <a:spLocks noGrp="1"/>
          </p:cNvSpPr>
          <p:nvPr>
            <p:ph idx="1"/>
          </p:nvPr>
        </p:nvSpPr>
        <p:spPr>
          <a:xfrm>
            <a:off x="927100" y="876300"/>
            <a:ext cx="10515600" cy="5262563"/>
          </a:xfrm>
        </p:spPr>
        <p:txBody>
          <a:bodyPr>
            <a:normAutofit fontScale="92500"/>
          </a:bodyPr>
          <a:lstStyle/>
          <a:p>
            <a:pPr marL="0" indent="0">
              <a:buNone/>
            </a:pPr>
            <a:r>
              <a:rPr lang="en-US" sz="3200" b="1" dirty="0" smtClean="0">
                <a:solidFill>
                  <a:srgbClr val="002060"/>
                </a:solidFill>
                <a:latin typeface="Arial Black" panose="020B0A04020102020204" pitchFamily="34" charset="0"/>
              </a:rPr>
              <a:t>NEEDS AND IMPORTANCE IN EDUCATION</a:t>
            </a:r>
          </a:p>
          <a:p>
            <a:pPr>
              <a:lnSpc>
                <a:spcPct val="200000"/>
              </a:lnSpc>
              <a:buFont typeface="Wingdings" panose="05000000000000000000" pitchFamily="2" charset="2"/>
              <a:buChar char="Ø"/>
            </a:pPr>
            <a:r>
              <a:rPr lang="en-US" dirty="0" smtClean="0"/>
              <a:t>HELPS TO ENHANCE REQUIRED SKILLS. </a:t>
            </a:r>
          </a:p>
          <a:p>
            <a:pPr>
              <a:lnSpc>
                <a:spcPct val="200000"/>
              </a:lnSpc>
              <a:buFont typeface="Wingdings" panose="05000000000000000000" pitchFamily="2" charset="2"/>
              <a:buChar char="Ø"/>
            </a:pPr>
            <a:r>
              <a:rPr lang="en-US" dirty="0" smtClean="0"/>
              <a:t>CONCENTRATION ON PRACTICING A SPECIFIC, WELL-DEFINED SKILL. </a:t>
            </a:r>
          </a:p>
          <a:p>
            <a:pPr>
              <a:lnSpc>
                <a:spcPct val="200000"/>
              </a:lnSpc>
              <a:buFont typeface="Wingdings" panose="05000000000000000000" pitchFamily="2" charset="2"/>
              <a:buChar char="Ø"/>
            </a:pPr>
            <a:r>
              <a:rPr lang="en-US" dirty="0" smtClean="0"/>
              <a:t>IMMEDIATE FEEDBACK GIVES OPPORTUNITY FOR IMPROVING STRATEGIES AND SKILLS.</a:t>
            </a:r>
          </a:p>
          <a:p>
            <a:pPr>
              <a:lnSpc>
                <a:spcPct val="200000"/>
              </a:lnSpc>
              <a:buFont typeface="Wingdings" panose="05000000000000000000" pitchFamily="2" charset="2"/>
              <a:buChar char="Ø"/>
            </a:pPr>
            <a:r>
              <a:rPr lang="en-US" dirty="0" smtClean="0"/>
              <a:t>IT WILL NOT PUT STUDENTS IN DANGER IF THE TEACHER FAILS TO TEACH.</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195181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700" y="114301"/>
            <a:ext cx="7556500" cy="685799"/>
          </a:xfrm>
        </p:spPr>
        <p:txBody>
          <a:bodyPr>
            <a:normAutofit/>
          </a:bodyPr>
          <a:lstStyle/>
          <a:p>
            <a:r>
              <a:rPr lang="en-US" sz="3200" b="1" cap="all" dirty="0">
                <a:solidFill>
                  <a:srgbClr val="C00000"/>
                </a:solidFill>
              </a:rPr>
              <a:t>Challenges in </a:t>
            </a:r>
            <a:r>
              <a:rPr lang="en-US" sz="3200" b="1" cap="all" dirty="0" smtClean="0">
                <a:solidFill>
                  <a:srgbClr val="C00000"/>
                </a:solidFill>
              </a:rPr>
              <a:t>MICRO TEACHING</a:t>
            </a:r>
            <a:endParaRPr lang="en-US" sz="3200"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5240153"/>
              </p:ext>
            </p:extLst>
          </p:nvPr>
        </p:nvGraphicFramePr>
        <p:xfrm>
          <a:off x="1016000" y="533400"/>
          <a:ext cx="11176000" cy="6083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3728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39775"/>
          </a:xfrm>
        </p:spPr>
        <p:txBody>
          <a:bodyPr>
            <a:normAutofit/>
          </a:bodyPr>
          <a:lstStyle/>
          <a:p>
            <a:r>
              <a:rPr lang="en-US" sz="2800" b="1" cap="all" dirty="0">
                <a:solidFill>
                  <a:srgbClr val="002060"/>
                </a:solidFill>
                <a:latin typeface="Arial Black" panose="020B0A04020102020204" pitchFamily="34" charset="0"/>
              </a:rPr>
              <a:t>Challenges in MICRO TEACHING</a:t>
            </a:r>
            <a:endParaRPr lang="en-US" sz="2800" dirty="0">
              <a:solidFill>
                <a:srgbClr val="002060"/>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5922348"/>
              </p:ext>
            </p:extLst>
          </p:nvPr>
        </p:nvGraphicFramePr>
        <p:xfrm>
          <a:off x="0" y="739776"/>
          <a:ext cx="12192000" cy="6118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18094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0"/>
            <a:ext cx="11391900" cy="1219200"/>
          </a:xfrm>
        </p:spPr>
        <p:txBody>
          <a:bodyPr>
            <a:normAutofit/>
          </a:bodyPr>
          <a:lstStyle/>
          <a:p>
            <a:r>
              <a:rPr lang="en-US" sz="3600" b="1" cap="all" dirty="0">
                <a:solidFill>
                  <a:srgbClr val="002060"/>
                </a:solidFill>
                <a:latin typeface="Arial Black" panose="020B0A04020102020204" pitchFamily="34" charset="0"/>
              </a:rPr>
              <a:t>Challenges in MICRO TEACHING</a:t>
            </a:r>
            <a:endParaRPr lang="en-US" sz="3600" dirty="0">
              <a:solidFill>
                <a:srgbClr val="002060"/>
              </a:solidFill>
              <a:latin typeface="Arial Black" panose="020B0A04020102020204" pitchFamily="34" charset="0"/>
            </a:endParaRPr>
          </a:p>
        </p:txBody>
      </p:sp>
      <p:sp>
        <p:nvSpPr>
          <p:cNvPr id="3" name="Content Placeholder 2"/>
          <p:cNvSpPr>
            <a:spLocks noGrp="1"/>
          </p:cNvSpPr>
          <p:nvPr>
            <p:ph idx="1"/>
          </p:nvPr>
        </p:nvSpPr>
        <p:spPr>
          <a:xfrm>
            <a:off x="635000" y="1219200"/>
            <a:ext cx="11557000" cy="5638800"/>
          </a:xfrm>
        </p:spPr>
        <p:txBody>
          <a:bodyPr>
            <a:normAutofit/>
          </a:bodyPr>
          <a:lstStyle/>
          <a:p>
            <a:pPr marL="0" indent="0">
              <a:buNone/>
            </a:pPr>
            <a:r>
              <a:rPr lang="en-US" sz="3200" dirty="0" smtClean="0"/>
              <a:t> </a:t>
            </a:r>
          </a:p>
          <a:p>
            <a:pPr>
              <a:lnSpc>
                <a:spcPct val="110000"/>
              </a:lnSpc>
              <a:buFont typeface="Wingdings" panose="05000000000000000000" pitchFamily="2" charset="2"/>
              <a:buChar char="Ø"/>
            </a:pPr>
            <a:r>
              <a:rPr lang="en-US" sz="3200" dirty="0" smtClean="0"/>
              <a:t>PARADIGM MATTER </a:t>
            </a:r>
          </a:p>
          <a:p>
            <a:pPr>
              <a:lnSpc>
                <a:spcPct val="110000"/>
              </a:lnSpc>
              <a:buFont typeface="Wingdings" panose="05000000000000000000" pitchFamily="2" charset="2"/>
              <a:buChar char="Ø"/>
            </a:pPr>
            <a:r>
              <a:rPr lang="en-US" sz="3200" dirty="0" smtClean="0"/>
              <a:t> INVOLVED ONLY IN INSTITUTIONAL DUTIES</a:t>
            </a:r>
          </a:p>
          <a:p>
            <a:pPr>
              <a:lnSpc>
                <a:spcPct val="110000"/>
              </a:lnSpc>
              <a:buFont typeface="Wingdings" panose="05000000000000000000" pitchFamily="2" charset="2"/>
              <a:buChar char="Ø"/>
            </a:pPr>
            <a:r>
              <a:rPr lang="en-US" sz="3200" dirty="0" smtClean="0"/>
              <a:t> AWAY FROM INDIVIDUAL ACADEMIC RESPONSIBILITIES</a:t>
            </a:r>
          </a:p>
          <a:p>
            <a:pPr>
              <a:lnSpc>
                <a:spcPct val="110000"/>
              </a:lnSpc>
              <a:buFont typeface="Wingdings" panose="05000000000000000000" pitchFamily="2" charset="2"/>
              <a:buChar char="Ø"/>
            </a:pPr>
            <a:r>
              <a:rPr lang="en-US" sz="3200" dirty="0" smtClean="0"/>
              <a:t> LACK OF ACADEMIC AWARENESS &amp; SPIRIT</a:t>
            </a:r>
          </a:p>
          <a:p>
            <a:pPr>
              <a:lnSpc>
                <a:spcPct val="110000"/>
              </a:lnSpc>
              <a:buFont typeface="Wingdings" panose="05000000000000000000" pitchFamily="2" charset="2"/>
              <a:buChar char="Ø"/>
            </a:pPr>
            <a:r>
              <a:rPr lang="en-US" sz="3200" dirty="0" smtClean="0"/>
              <a:t> UNHEALTHY COMPETITION OF MATERIALISTIC LIFE</a:t>
            </a:r>
          </a:p>
          <a:p>
            <a:pPr>
              <a:lnSpc>
                <a:spcPct val="110000"/>
              </a:lnSpc>
              <a:buFont typeface="Wingdings" panose="05000000000000000000" pitchFamily="2" charset="2"/>
              <a:buChar char="Ø"/>
            </a:pPr>
            <a:r>
              <a:rPr lang="en-US" sz="3200" dirty="0" smtClean="0"/>
              <a:t> PROMOTION MATTER</a:t>
            </a:r>
          </a:p>
          <a:p>
            <a:pPr marL="0" indent="0">
              <a:lnSpc>
                <a:spcPct val="150000"/>
              </a:lnSpc>
              <a:buNone/>
            </a:pPr>
            <a:endParaRPr lang="en-US" sz="4000" dirty="0" smtClean="0"/>
          </a:p>
          <a:p>
            <a:pPr marL="0" indent="0">
              <a:buNone/>
            </a:pPr>
            <a:endParaRPr lang="en-US" sz="3200" dirty="0"/>
          </a:p>
          <a:p>
            <a:endParaRPr lang="en-US" dirty="0"/>
          </a:p>
        </p:txBody>
      </p:sp>
    </p:spTree>
    <p:extLst>
      <p:ext uri="{BB962C8B-B14F-4D97-AF65-F5344CB8AC3E}">
        <p14:creationId xmlns:p14="http://schemas.microsoft.com/office/powerpoint/2010/main" val="3265311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1100" y="1155700"/>
            <a:ext cx="10807700" cy="4260141"/>
          </a:xfrm>
          <a:prstGeom prst="rect">
            <a:avLst/>
          </a:prstGeom>
        </p:spPr>
        <p:txBody>
          <a:bodyPr wrap="square">
            <a:spAutoFit/>
          </a:bodyPr>
          <a:lstStyle/>
          <a:p>
            <a:pPr lvl="1">
              <a:lnSpc>
                <a:spcPts val="6480"/>
              </a:lnSpc>
              <a:buFont typeface="Wingdings" panose="05000000000000000000" pitchFamily="2" charset="2"/>
              <a:buChar char="Ø"/>
            </a:pPr>
            <a:r>
              <a:rPr lang="en-US" sz="3600" dirty="0" smtClean="0"/>
              <a:t>CHOOSING A TOPIC</a:t>
            </a:r>
          </a:p>
          <a:p>
            <a:pPr lvl="1">
              <a:lnSpc>
                <a:spcPts val="6480"/>
              </a:lnSpc>
              <a:buFont typeface="Wingdings" panose="05000000000000000000" pitchFamily="2" charset="2"/>
              <a:buChar char="Ø"/>
            </a:pPr>
            <a:r>
              <a:rPr lang="en-US" sz="3600" dirty="0" smtClean="0"/>
              <a:t>RIGHT METHODOLOGY</a:t>
            </a:r>
          </a:p>
          <a:p>
            <a:pPr lvl="1">
              <a:lnSpc>
                <a:spcPts val="6480"/>
              </a:lnSpc>
              <a:buFont typeface="Wingdings" panose="05000000000000000000" pitchFamily="2" charset="2"/>
              <a:buChar char="Ø"/>
            </a:pPr>
            <a:r>
              <a:rPr lang="en-US" sz="3600" dirty="0" smtClean="0"/>
              <a:t>TIME MANAGEMENT</a:t>
            </a:r>
          </a:p>
          <a:p>
            <a:pPr lvl="1">
              <a:lnSpc>
                <a:spcPts val="6480"/>
              </a:lnSpc>
              <a:buFont typeface="Wingdings" panose="05000000000000000000" pitchFamily="2" charset="2"/>
              <a:buChar char="Ø"/>
            </a:pPr>
            <a:r>
              <a:rPr lang="en-US" sz="3600" dirty="0" smtClean="0"/>
              <a:t>CASUAL ATTITUDE</a:t>
            </a:r>
          </a:p>
          <a:p>
            <a:pPr lvl="1">
              <a:lnSpc>
                <a:spcPts val="6480"/>
              </a:lnSpc>
            </a:pPr>
            <a:endParaRPr lang="en-US" sz="6000" dirty="0"/>
          </a:p>
        </p:txBody>
      </p:sp>
      <p:sp>
        <p:nvSpPr>
          <p:cNvPr id="5" name="Title 1"/>
          <p:cNvSpPr>
            <a:spLocks noGrp="1"/>
          </p:cNvSpPr>
          <p:nvPr>
            <p:ph type="title"/>
          </p:nvPr>
        </p:nvSpPr>
        <p:spPr>
          <a:xfrm>
            <a:off x="647700" y="241300"/>
            <a:ext cx="10591800" cy="1003300"/>
          </a:xfrm>
        </p:spPr>
        <p:txBody>
          <a:bodyPr>
            <a:normAutofit/>
          </a:bodyPr>
          <a:lstStyle/>
          <a:p>
            <a:r>
              <a:rPr lang="en-US" sz="3600" b="1" cap="all" dirty="0">
                <a:solidFill>
                  <a:srgbClr val="002060"/>
                </a:solidFill>
                <a:latin typeface="Arial Black" panose="020B0A04020102020204" pitchFamily="34" charset="0"/>
              </a:rPr>
              <a:t>Challenges in MICRO TEACHING</a:t>
            </a:r>
            <a:endParaRPr lang="en-US" sz="3600" dirty="0">
              <a:solidFill>
                <a:srgbClr val="002060"/>
              </a:solidFill>
              <a:latin typeface="Arial Black" panose="020B0A04020102020204" pitchFamily="34" charset="0"/>
            </a:endParaRPr>
          </a:p>
        </p:txBody>
      </p:sp>
    </p:spTree>
    <p:extLst>
      <p:ext uri="{BB962C8B-B14F-4D97-AF65-F5344CB8AC3E}">
        <p14:creationId xmlns:p14="http://schemas.microsoft.com/office/powerpoint/2010/main" val="23351696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0"/>
            <a:ext cx="10515600" cy="1325563"/>
          </a:xfrm>
        </p:spPr>
        <p:txBody>
          <a:bodyPr>
            <a:normAutofit/>
          </a:bodyPr>
          <a:lstStyle/>
          <a:p>
            <a:r>
              <a:rPr lang="en-US" sz="3600" b="1" cap="all" dirty="0">
                <a:solidFill>
                  <a:srgbClr val="002060"/>
                </a:solidFill>
                <a:latin typeface="Arial Black" panose="020B0A04020102020204" pitchFamily="34" charset="0"/>
              </a:rPr>
              <a:t>Challenges in MICRO TEACHING</a:t>
            </a:r>
            <a:endParaRPr lang="en-US" sz="3600" dirty="0">
              <a:solidFill>
                <a:srgbClr val="002060"/>
              </a:solidFill>
              <a:latin typeface="Arial Black" panose="020B0A04020102020204" pitchFamily="34" charset="0"/>
            </a:endParaRPr>
          </a:p>
        </p:txBody>
      </p:sp>
      <p:sp>
        <p:nvSpPr>
          <p:cNvPr id="3" name="Content Placeholder 2"/>
          <p:cNvSpPr>
            <a:spLocks noGrp="1"/>
          </p:cNvSpPr>
          <p:nvPr>
            <p:ph idx="1"/>
          </p:nvPr>
        </p:nvSpPr>
        <p:spPr>
          <a:xfrm>
            <a:off x="889000" y="982662"/>
            <a:ext cx="10515600" cy="5532437"/>
          </a:xfrm>
        </p:spPr>
        <p:txBody>
          <a:bodyPr>
            <a:normAutofit/>
          </a:bodyPr>
          <a:lstStyle/>
          <a:p>
            <a:pPr>
              <a:lnSpc>
                <a:spcPct val="200000"/>
              </a:lnSpc>
              <a:buFont typeface="Wingdings" panose="05000000000000000000" pitchFamily="2" charset="2"/>
              <a:buChar char="Ø"/>
            </a:pPr>
            <a:r>
              <a:rPr lang="en-US" sz="3200" dirty="0" smtClean="0"/>
              <a:t>STAYING ON RIGHT TRACKS</a:t>
            </a:r>
          </a:p>
          <a:p>
            <a:pPr>
              <a:lnSpc>
                <a:spcPct val="200000"/>
              </a:lnSpc>
              <a:buFont typeface="Wingdings" panose="05000000000000000000" pitchFamily="2" charset="2"/>
              <a:buChar char="Ø"/>
            </a:pPr>
            <a:r>
              <a:rPr lang="en-US" sz="3200" dirty="0" smtClean="0"/>
              <a:t>PROBLEM OF STAYING MOTIVATED</a:t>
            </a:r>
          </a:p>
          <a:p>
            <a:pPr>
              <a:lnSpc>
                <a:spcPct val="200000"/>
              </a:lnSpc>
              <a:buFont typeface="Wingdings" panose="05000000000000000000" pitchFamily="2" charset="2"/>
              <a:buChar char="Ø"/>
            </a:pPr>
            <a:r>
              <a:rPr lang="en-US" sz="3200" dirty="0" smtClean="0"/>
              <a:t>CONDUCIVE ENVIRONMENT</a:t>
            </a:r>
            <a:endParaRPr lang="en-US" sz="3200" dirty="0"/>
          </a:p>
          <a:p>
            <a:pPr>
              <a:buFont typeface="Wingdings" panose="05000000000000000000" pitchFamily="2" charset="2"/>
              <a:buChar char="Ø"/>
            </a:pPr>
            <a:endParaRPr lang="en-US" dirty="0"/>
          </a:p>
          <a:p>
            <a:pPr marL="0" indent="0">
              <a:buNone/>
            </a:pPr>
            <a:endParaRPr lang="en-US" dirty="0"/>
          </a:p>
        </p:txBody>
      </p:sp>
    </p:spTree>
    <p:extLst>
      <p:ext uri="{BB962C8B-B14F-4D97-AF65-F5344CB8AC3E}">
        <p14:creationId xmlns:p14="http://schemas.microsoft.com/office/powerpoint/2010/main" val="2811684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1925"/>
            <a:ext cx="10515600" cy="866775"/>
          </a:xfrm>
        </p:spPr>
        <p:txBody>
          <a:bodyPr>
            <a:normAutofit/>
          </a:bodyPr>
          <a:lstStyle/>
          <a:p>
            <a:r>
              <a:rPr lang="en-US" sz="3600" b="1" cap="all" dirty="0">
                <a:solidFill>
                  <a:srgbClr val="002060"/>
                </a:solidFill>
                <a:latin typeface="Arial Black" panose="020B0A04020102020204" pitchFamily="34" charset="0"/>
              </a:rPr>
              <a:t>Challenges in MICRO TEACHING</a:t>
            </a:r>
            <a:endParaRPr lang="en-US" sz="3600" b="1" dirty="0">
              <a:solidFill>
                <a:srgbClr val="002060"/>
              </a:solidFill>
              <a:latin typeface="Arial Black" panose="020B0A04020102020204" pitchFamily="34" charset="0"/>
            </a:endParaRPr>
          </a:p>
        </p:txBody>
      </p:sp>
      <p:sp>
        <p:nvSpPr>
          <p:cNvPr id="3" name="Content Placeholder 2"/>
          <p:cNvSpPr>
            <a:spLocks noGrp="1"/>
          </p:cNvSpPr>
          <p:nvPr>
            <p:ph idx="1"/>
          </p:nvPr>
        </p:nvSpPr>
        <p:spPr>
          <a:xfrm>
            <a:off x="1574800" y="1435100"/>
            <a:ext cx="9779000" cy="5422899"/>
          </a:xfrm>
        </p:spPr>
        <p:txBody>
          <a:bodyPr>
            <a:normAutofit/>
          </a:bodyPr>
          <a:lstStyle/>
          <a:p>
            <a:pPr>
              <a:lnSpc>
                <a:spcPct val="200000"/>
              </a:lnSpc>
              <a:buFont typeface="Wingdings" panose="05000000000000000000" pitchFamily="2" charset="2"/>
              <a:buChar char="Ø"/>
            </a:pPr>
            <a:r>
              <a:rPr lang="en-US" dirty="0" smtClean="0"/>
              <a:t> 	</a:t>
            </a:r>
            <a:r>
              <a:rPr lang="en-US" sz="3600" dirty="0" smtClean="0"/>
              <a:t>FEAR AND SHYNESS</a:t>
            </a:r>
          </a:p>
          <a:p>
            <a:pPr>
              <a:lnSpc>
                <a:spcPct val="200000"/>
              </a:lnSpc>
              <a:buFont typeface="Wingdings" panose="05000000000000000000" pitchFamily="2" charset="2"/>
              <a:buChar char="Ø"/>
            </a:pPr>
            <a:r>
              <a:rPr lang="en-US" sz="3600" dirty="0" smtClean="0"/>
              <a:t> 	COMMUNICATION SKILL</a:t>
            </a:r>
          </a:p>
          <a:p>
            <a:pPr>
              <a:lnSpc>
                <a:spcPct val="200000"/>
              </a:lnSpc>
              <a:buFont typeface="Wingdings" panose="05000000000000000000" pitchFamily="2" charset="2"/>
              <a:buChar char="Ø"/>
            </a:pPr>
            <a:r>
              <a:rPr lang="en-US" sz="3600" dirty="0" smtClean="0"/>
              <a:t> 	TONE OF VOICE</a:t>
            </a:r>
          </a:p>
          <a:p>
            <a:pPr>
              <a:lnSpc>
                <a:spcPct val="200000"/>
              </a:lnSpc>
              <a:buFont typeface="Wingdings" panose="05000000000000000000" pitchFamily="2" charset="2"/>
              <a:buChar char="Ø"/>
            </a:pPr>
            <a:r>
              <a:rPr lang="en-US" sz="3600" dirty="0" smtClean="0"/>
              <a:t> 	INABILITY IN USING ICT</a:t>
            </a:r>
          </a:p>
          <a:p>
            <a:pPr marL="0" indent="0">
              <a:lnSpc>
                <a:spcPct val="200000"/>
              </a:lnSpc>
              <a:buNone/>
            </a:pPr>
            <a:endParaRPr lang="en-US" sz="3600" dirty="0"/>
          </a:p>
        </p:txBody>
      </p:sp>
    </p:spTree>
    <p:extLst>
      <p:ext uri="{BB962C8B-B14F-4D97-AF65-F5344CB8AC3E}">
        <p14:creationId xmlns:p14="http://schemas.microsoft.com/office/powerpoint/2010/main" val="10304404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101FD-BFDB-44F8-934C-899C52AC0B22}"/>
              </a:ext>
            </a:extLst>
          </p:cNvPr>
          <p:cNvSpPr>
            <a:spLocks noGrp="1"/>
          </p:cNvSpPr>
          <p:nvPr>
            <p:ph type="title"/>
          </p:nvPr>
        </p:nvSpPr>
        <p:spPr>
          <a:xfrm>
            <a:off x="1727201" y="210126"/>
            <a:ext cx="10270836" cy="678873"/>
          </a:xfrm>
          <a:solidFill>
            <a:schemeClr val="accent4"/>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a:defRPr/>
            </a:pPr>
            <a:r>
              <a:rPr lang="en-US" sz="2000" b="1" dirty="0">
                <a:solidFill>
                  <a:srgbClr val="990000"/>
                </a:solidFill>
              </a:rPr>
              <a:t/>
            </a:r>
            <a:br>
              <a:rPr lang="en-US" sz="2000" b="1" dirty="0">
                <a:solidFill>
                  <a:srgbClr val="990000"/>
                </a:solidFill>
              </a:rPr>
            </a:br>
            <a:r>
              <a:rPr lang="en-US" sz="3200" b="1" cap="all" dirty="0">
                <a:solidFill>
                  <a:srgbClr val="C00000"/>
                </a:solidFill>
              </a:rPr>
              <a:t>Challenges in MICRO TEACHING</a:t>
            </a:r>
            <a:r>
              <a:rPr lang="en-US" sz="3200" b="1" cap="all" dirty="0"/>
              <a:t/>
            </a:r>
            <a:br>
              <a:rPr lang="en-US" sz="3200" b="1" cap="all" dirty="0"/>
            </a:br>
            <a:endParaRPr lang="en-US" sz="3200" dirty="0">
              <a:solidFill>
                <a:srgbClr val="990000"/>
              </a:solidFill>
            </a:endParaRPr>
          </a:p>
        </p:txBody>
      </p:sp>
      <p:sp>
        <p:nvSpPr>
          <p:cNvPr id="3" name="Content Placeholder 2">
            <a:extLst>
              <a:ext uri="{FF2B5EF4-FFF2-40B4-BE49-F238E27FC236}">
                <a16:creationId xmlns:a16="http://schemas.microsoft.com/office/drawing/2014/main" xmlns="" id="{485D2D71-876B-436E-B0A9-7E47FA9BBDB9}"/>
              </a:ext>
            </a:extLst>
          </p:cNvPr>
          <p:cNvSpPr>
            <a:spLocks noGrp="1"/>
          </p:cNvSpPr>
          <p:nvPr>
            <p:ph idx="1"/>
          </p:nvPr>
        </p:nvSpPr>
        <p:spPr>
          <a:xfrm>
            <a:off x="1727201" y="1066801"/>
            <a:ext cx="10377054" cy="5410200"/>
          </a:xfrm>
          <a:solidFill>
            <a:schemeClr val="accent4">
              <a:lumMod val="20000"/>
              <a:lumOff val="80000"/>
            </a:schemeClr>
          </a:solidFill>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marL="0" indent="0" algn="just">
              <a:lnSpc>
                <a:spcPct val="150000"/>
              </a:lnSpc>
              <a:buFont typeface="Wingdings" pitchFamily="2" charset="2"/>
              <a:buChar char="Ø"/>
              <a:defRPr/>
            </a:pPr>
            <a:r>
              <a:rPr lang="en-US" sz="4000" dirty="0" smtClean="0"/>
              <a:t>INSUFFICIENT FACULTY MEMBERS</a:t>
            </a:r>
            <a:endParaRPr lang="en-US" sz="4000" dirty="0"/>
          </a:p>
          <a:p>
            <a:pPr marL="0" indent="0" algn="just">
              <a:lnSpc>
                <a:spcPct val="150000"/>
              </a:lnSpc>
              <a:buFont typeface="Wingdings" pitchFamily="2" charset="2"/>
              <a:buChar char="Ø"/>
              <a:defRPr/>
            </a:pPr>
            <a:r>
              <a:rPr lang="en-US" sz="4000" dirty="0"/>
              <a:t> </a:t>
            </a:r>
            <a:r>
              <a:rPr lang="en-US" sz="4000" dirty="0" smtClean="0"/>
              <a:t>NON-TEACHING STAFFS</a:t>
            </a:r>
            <a:endParaRPr lang="en-US" sz="4000" dirty="0"/>
          </a:p>
          <a:p>
            <a:pPr marL="0" indent="0" algn="just">
              <a:lnSpc>
                <a:spcPct val="150000"/>
              </a:lnSpc>
              <a:buFont typeface="Wingdings" pitchFamily="2" charset="2"/>
              <a:buChar char="Ø"/>
              <a:defRPr/>
            </a:pPr>
            <a:r>
              <a:rPr lang="en-US" sz="4000" dirty="0" smtClean="0"/>
              <a:t>ADMINISTRATIVE STAFFS</a:t>
            </a:r>
            <a:endParaRPr lang="en-US" sz="4000" dirty="0"/>
          </a:p>
          <a:p>
            <a:pPr marL="0" indent="0" algn="just">
              <a:lnSpc>
                <a:spcPct val="150000"/>
              </a:lnSpc>
              <a:buFont typeface="Wingdings" pitchFamily="2" charset="2"/>
              <a:buChar char="Ø"/>
              <a:defRPr/>
            </a:pPr>
            <a:r>
              <a:rPr lang="en-US" sz="4000" dirty="0" smtClean="0"/>
              <a:t>CRUNCH OF FUND</a:t>
            </a:r>
            <a:endParaRPr lang="en-US" sz="4000" dirty="0"/>
          </a:p>
          <a:p>
            <a:pPr marL="0" indent="0" algn="just">
              <a:buNone/>
              <a:defRPr/>
            </a:pPr>
            <a:endParaRPr lang="en-US" sz="3600" dirty="0"/>
          </a:p>
        </p:txBody>
      </p:sp>
    </p:spTree>
    <p:extLst>
      <p:ext uri="{BB962C8B-B14F-4D97-AF65-F5344CB8AC3E}">
        <p14:creationId xmlns:p14="http://schemas.microsoft.com/office/powerpoint/2010/main" val="28204256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5D2D71-876B-436E-B0A9-7E47FA9BBDB9}"/>
              </a:ext>
            </a:extLst>
          </p:cNvPr>
          <p:cNvSpPr>
            <a:spLocks noGrp="1"/>
          </p:cNvSpPr>
          <p:nvPr>
            <p:ph idx="1"/>
          </p:nvPr>
        </p:nvSpPr>
        <p:spPr>
          <a:xfrm>
            <a:off x="1244601" y="667327"/>
            <a:ext cx="10806546" cy="6190673"/>
          </a:xfrm>
          <a:solidFill>
            <a:schemeClr val="accent2">
              <a:lumMod val="60000"/>
              <a:lumOff val="40000"/>
            </a:schemeClr>
          </a:solidFill>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marL="0" indent="0" algn="just">
              <a:lnSpc>
                <a:spcPct val="150000"/>
              </a:lnSpc>
              <a:buFont typeface="Wingdings" pitchFamily="2" charset="2"/>
              <a:buChar char="Ø"/>
              <a:defRPr/>
            </a:pPr>
            <a:r>
              <a:rPr lang="en-US" sz="3200" dirty="0" smtClean="0"/>
              <a:t>OVER BURDEN</a:t>
            </a:r>
            <a:endParaRPr lang="en-US" sz="3200" dirty="0"/>
          </a:p>
          <a:p>
            <a:pPr marL="0" indent="0" algn="just">
              <a:lnSpc>
                <a:spcPct val="150000"/>
              </a:lnSpc>
              <a:buFont typeface="Wingdings" pitchFamily="2" charset="2"/>
              <a:buChar char="Ø"/>
              <a:defRPr/>
            </a:pPr>
            <a:r>
              <a:rPr lang="en-US" sz="3200" dirty="0"/>
              <a:t> </a:t>
            </a:r>
            <a:r>
              <a:rPr lang="en-US" sz="3200" dirty="0" smtClean="0"/>
              <a:t>LACK OF RESEARCH FACILITIES </a:t>
            </a:r>
            <a:endParaRPr lang="en-US" sz="3200" dirty="0"/>
          </a:p>
          <a:p>
            <a:pPr marL="0" indent="0" algn="just">
              <a:lnSpc>
                <a:spcPct val="150000"/>
              </a:lnSpc>
              <a:buFont typeface="Wingdings" pitchFamily="2" charset="2"/>
              <a:buChar char="Ø"/>
              <a:defRPr/>
            </a:pPr>
            <a:r>
              <a:rPr lang="en-US" sz="3200" dirty="0" smtClean="0"/>
              <a:t>INSTABLE ENVIRONMENT</a:t>
            </a:r>
            <a:endParaRPr lang="en-US" sz="3200" dirty="0"/>
          </a:p>
          <a:p>
            <a:pPr marL="0" indent="0" algn="just">
              <a:lnSpc>
                <a:spcPct val="150000"/>
              </a:lnSpc>
              <a:buFont typeface="Wingdings" pitchFamily="2" charset="2"/>
              <a:buChar char="Ø"/>
              <a:defRPr/>
            </a:pPr>
            <a:r>
              <a:rPr lang="en-US" sz="3200" dirty="0"/>
              <a:t> </a:t>
            </a:r>
            <a:r>
              <a:rPr lang="en-US" sz="3200" dirty="0" smtClean="0"/>
              <a:t>INSUFFICIENT FUNDING AGENCIES</a:t>
            </a:r>
            <a:endParaRPr lang="en-US" sz="3200" dirty="0"/>
          </a:p>
          <a:p>
            <a:pPr marL="0" indent="0" algn="just">
              <a:lnSpc>
                <a:spcPct val="150000"/>
              </a:lnSpc>
              <a:buFont typeface="Wingdings" pitchFamily="2" charset="2"/>
              <a:buChar char="Ø"/>
              <a:defRPr/>
            </a:pPr>
            <a:r>
              <a:rPr lang="en-US" sz="3200" dirty="0"/>
              <a:t> </a:t>
            </a:r>
            <a:r>
              <a:rPr lang="en-US" sz="3200" dirty="0" smtClean="0"/>
              <a:t>LACK OF QUALITY APPROACH</a:t>
            </a:r>
            <a:endParaRPr lang="en-US" sz="3200" dirty="0"/>
          </a:p>
          <a:p>
            <a:pPr marL="0" indent="0" algn="just">
              <a:buNone/>
              <a:defRPr/>
            </a:pPr>
            <a:endParaRPr lang="en-US" sz="3600" dirty="0"/>
          </a:p>
        </p:txBody>
      </p:sp>
      <p:sp>
        <p:nvSpPr>
          <p:cNvPr id="5" name="Title 1">
            <a:extLst>
              <a:ext uri="{FF2B5EF4-FFF2-40B4-BE49-F238E27FC236}">
                <a16:creationId xmlns:a16="http://schemas.microsoft.com/office/drawing/2014/main" xmlns="" id="{E37101FD-BFDB-44F8-934C-899C52AC0B22}"/>
              </a:ext>
            </a:extLst>
          </p:cNvPr>
          <p:cNvSpPr txBox="1">
            <a:spLocks/>
          </p:cNvSpPr>
          <p:nvPr/>
        </p:nvSpPr>
        <p:spPr>
          <a:xfrm>
            <a:off x="1244601" y="0"/>
            <a:ext cx="10753436" cy="667327"/>
          </a:xfrm>
          <a:prstGeom prst="rect">
            <a:avLst/>
          </a:prstGeom>
          <a:solidFill>
            <a:schemeClr val="accent4"/>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2000" b="1" dirty="0" smtClean="0">
                <a:solidFill>
                  <a:srgbClr val="990000"/>
                </a:solidFill>
              </a:rPr>
              <a:t/>
            </a:r>
            <a:br>
              <a:rPr lang="en-US" sz="2000" b="1" dirty="0" smtClean="0">
                <a:solidFill>
                  <a:srgbClr val="990000"/>
                </a:solidFill>
              </a:rPr>
            </a:br>
            <a:r>
              <a:rPr lang="en-US" sz="3200" b="1" cap="all" dirty="0">
                <a:solidFill>
                  <a:srgbClr val="002060"/>
                </a:solidFill>
                <a:latin typeface="Arial Black" panose="020B0A04020102020204" pitchFamily="34" charset="0"/>
              </a:rPr>
              <a:t>Challenges in MICRO TEACHING</a:t>
            </a:r>
            <a:r>
              <a:rPr lang="en-US" sz="3200" b="1" cap="all" dirty="0" smtClean="0">
                <a:solidFill>
                  <a:srgbClr val="002060"/>
                </a:solidFill>
                <a:latin typeface="Arial Black" panose="020B0A04020102020204" pitchFamily="34" charset="0"/>
              </a:rPr>
              <a:t/>
            </a:r>
            <a:br>
              <a:rPr lang="en-US" sz="3200" b="1" cap="all" dirty="0" smtClean="0">
                <a:solidFill>
                  <a:srgbClr val="002060"/>
                </a:solidFill>
                <a:latin typeface="Arial Black" panose="020B0A04020102020204" pitchFamily="34" charset="0"/>
              </a:rPr>
            </a:br>
            <a:endParaRPr lang="en-US" sz="3200" dirty="0">
              <a:solidFill>
                <a:srgbClr val="002060"/>
              </a:solidFill>
              <a:latin typeface="Arial Black" panose="020B0A04020102020204" pitchFamily="34" charset="0"/>
            </a:endParaRPr>
          </a:p>
        </p:txBody>
      </p:sp>
    </p:spTree>
    <p:extLst>
      <p:ext uri="{BB962C8B-B14F-4D97-AF65-F5344CB8AC3E}">
        <p14:creationId xmlns:p14="http://schemas.microsoft.com/office/powerpoint/2010/main" val="20399269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5D2D71-876B-436E-B0A9-7E47FA9BBDB9}"/>
              </a:ext>
            </a:extLst>
          </p:cNvPr>
          <p:cNvSpPr>
            <a:spLocks noGrp="1"/>
          </p:cNvSpPr>
          <p:nvPr>
            <p:ph idx="1"/>
          </p:nvPr>
        </p:nvSpPr>
        <p:spPr>
          <a:xfrm>
            <a:off x="1302327" y="1392382"/>
            <a:ext cx="10848109" cy="4876800"/>
          </a:xfrm>
          <a:solidFill>
            <a:srgbClr val="00B0F0"/>
          </a:solidFill>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marL="0" indent="0" algn="just">
              <a:buFont typeface="Wingdings" pitchFamily="2" charset="2"/>
              <a:buChar char="Ø"/>
              <a:defRPr/>
            </a:pPr>
            <a:r>
              <a:rPr lang="en-US" sz="4000" dirty="0" smtClean="0"/>
              <a:t>INSTITUTIONAL SOCIAL RESPONSIBILITY MATTER</a:t>
            </a:r>
            <a:endParaRPr lang="en-US" sz="4000" dirty="0"/>
          </a:p>
          <a:p>
            <a:pPr marL="0" indent="0" algn="just">
              <a:buFont typeface="Wingdings" pitchFamily="2" charset="2"/>
              <a:buChar char="Ø"/>
              <a:defRPr/>
            </a:pPr>
            <a:r>
              <a:rPr lang="en-US" sz="4000" dirty="0"/>
              <a:t> </a:t>
            </a:r>
            <a:r>
              <a:rPr lang="en-US" sz="4000" dirty="0" smtClean="0"/>
              <a:t>INDIVIDUAL SOCIAL RESPONSIBILITY MATTER</a:t>
            </a:r>
            <a:endParaRPr lang="en-US" sz="4000" dirty="0"/>
          </a:p>
          <a:p>
            <a:pPr marL="0" indent="0" algn="just">
              <a:buFont typeface="Wingdings" pitchFamily="2" charset="2"/>
              <a:buChar char="Ø"/>
              <a:defRPr/>
            </a:pPr>
            <a:r>
              <a:rPr lang="en-US" sz="4000" dirty="0" smtClean="0"/>
              <a:t>GOVT POLICIES</a:t>
            </a:r>
            <a:endParaRPr lang="en-US" sz="4000" dirty="0"/>
          </a:p>
          <a:p>
            <a:pPr marL="0" indent="0" algn="just">
              <a:buFont typeface="Wingdings" pitchFamily="2" charset="2"/>
              <a:buChar char="Ø"/>
              <a:defRPr/>
            </a:pPr>
            <a:r>
              <a:rPr lang="en-US" sz="4000" dirty="0"/>
              <a:t> </a:t>
            </a:r>
            <a:r>
              <a:rPr lang="en-US" sz="4000" dirty="0" smtClean="0"/>
              <a:t>LACK OF ACADEMIC AUTONOMY</a:t>
            </a:r>
            <a:endParaRPr lang="en-US" sz="4000" dirty="0"/>
          </a:p>
          <a:p>
            <a:pPr marL="0" indent="0" algn="just">
              <a:buFont typeface="Wingdings" pitchFamily="2" charset="2"/>
              <a:buChar char="Ø"/>
              <a:defRPr/>
            </a:pPr>
            <a:r>
              <a:rPr lang="en-US" sz="4000" dirty="0"/>
              <a:t> </a:t>
            </a:r>
            <a:r>
              <a:rPr lang="en-US" sz="4000" dirty="0" smtClean="0"/>
              <a:t>INVOLVEMENT OF STAFFS IN OTHER ACTIVITIES</a:t>
            </a:r>
          </a:p>
          <a:p>
            <a:pPr marL="0" indent="0" algn="just">
              <a:buFont typeface="Wingdings" pitchFamily="2" charset="2"/>
              <a:buChar char="Ø"/>
              <a:defRPr/>
            </a:pPr>
            <a:r>
              <a:rPr lang="en-US" sz="4000" dirty="0" smtClean="0"/>
              <a:t>LACK OF QUALITY APPRECIATION</a:t>
            </a:r>
            <a:endParaRPr lang="en-US" sz="4000" dirty="0"/>
          </a:p>
          <a:p>
            <a:pPr marL="0" indent="0" algn="just">
              <a:buNone/>
              <a:defRPr/>
            </a:pPr>
            <a:endParaRPr lang="en-US" sz="3600" dirty="0"/>
          </a:p>
        </p:txBody>
      </p:sp>
      <p:sp>
        <p:nvSpPr>
          <p:cNvPr id="6" name="Title 1">
            <a:extLst>
              <a:ext uri="{FF2B5EF4-FFF2-40B4-BE49-F238E27FC236}">
                <a16:creationId xmlns:a16="http://schemas.microsoft.com/office/drawing/2014/main" xmlns="" id="{E37101FD-BFDB-44F8-934C-899C52AC0B22}"/>
              </a:ext>
            </a:extLst>
          </p:cNvPr>
          <p:cNvSpPr>
            <a:spLocks noGrp="1"/>
          </p:cNvSpPr>
          <p:nvPr>
            <p:ph type="title"/>
          </p:nvPr>
        </p:nvSpPr>
        <p:spPr>
          <a:xfrm>
            <a:off x="1302327" y="0"/>
            <a:ext cx="10848109" cy="879475"/>
          </a:xfrm>
          <a:solidFill>
            <a:schemeClr val="accent4"/>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a:defRPr/>
            </a:pPr>
            <a:r>
              <a:rPr lang="en-US" sz="2000" b="1" dirty="0">
                <a:solidFill>
                  <a:srgbClr val="990000"/>
                </a:solidFill>
              </a:rPr>
              <a:t/>
            </a:r>
            <a:br>
              <a:rPr lang="en-US" sz="2000" b="1" dirty="0">
                <a:solidFill>
                  <a:srgbClr val="990000"/>
                </a:solidFill>
              </a:rPr>
            </a:br>
            <a:r>
              <a:rPr lang="en-US" sz="3200" b="1" cap="all" dirty="0">
                <a:solidFill>
                  <a:srgbClr val="002060"/>
                </a:solidFill>
                <a:latin typeface="Arial Black" panose="020B0A04020102020204" pitchFamily="34" charset="0"/>
              </a:rPr>
              <a:t>Challenges in MICRO TEACHING</a:t>
            </a:r>
            <a:endParaRPr lang="en-US" sz="3200" dirty="0">
              <a:solidFill>
                <a:srgbClr val="002060"/>
              </a:solidFill>
              <a:latin typeface="Arial Black" panose="020B0A04020102020204" pitchFamily="34" charset="0"/>
            </a:endParaRPr>
          </a:p>
        </p:txBody>
      </p:sp>
    </p:spTree>
    <p:extLst>
      <p:ext uri="{BB962C8B-B14F-4D97-AF65-F5344CB8AC3E}">
        <p14:creationId xmlns:p14="http://schemas.microsoft.com/office/powerpoint/2010/main" val="3901851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85D2D71-876B-436E-B0A9-7E47FA9BBDB9}"/>
              </a:ext>
            </a:extLst>
          </p:cNvPr>
          <p:cNvSpPr>
            <a:spLocks noGrp="1"/>
          </p:cNvSpPr>
          <p:nvPr>
            <p:ph idx="1"/>
          </p:nvPr>
        </p:nvSpPr>
        <p:spPr>
          <a:xfrm>
            <a:off x="600364" y="1644072"/>
            <a:ext cx="11212945" cy="4876800"/>
          </a:xfrm>
          <a:solidFill>
            <a:srgbClr val="FFFF00"/>
          </a:solidFill>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marL="0" indent="0" algn="just">
              <a:buFont typeface="Wingdings" pitchFamily="2" charset="2"/>
              <a:buChar char="Ø"/>
              <a:defRPr/>
            </a:pPr>
            <a:r>
              <a:rPr lang="en-US" sz="4000" dirty="0" smtClean="0"/>
              <a:t>LACK OF INTEGRITY &amp; INTEGRATION</a:t>
            </a:r>
            <a:endParaRPr lang="en-US" sz="4000" dirty="0"/>
          </a:p>
          <a:p>
            <a:pPr marL="0" indent="0" algn="just">
              <a:buFont typeface="Wingdings" pitchFamily="2" charset="2"/>
              <a:buChar char="Ø"/>
              <a:defRPr/>
            </a:pPr>
            <a:r>
              <a:rPr lang="en-US" sz="4000" dirty="0" smtClean="0"/>
              <a:t>COORDINATION</a:t>
            </a:r>
            <a:endParaRPr lang="en-US" sz="4000" dirty="0"/>
          </a:p>
          <a:p>
            <a:pPr marL="0" indent="0" algn="just">
              <a:buFont typeface="Wingdings" pitchFamily="2" charset="2"/>
              <a:buChar char="Ø"/>
              <a:defRPr/>
            </a:pPr>
            <a:r>
              <a:rPr lang="en-US" sz="4000" dirty="0"/>
              <a:t> </a:t>
            </a:r>
            <a:r>
              <a:rPr lang="en-US" sz="4000" dirty="0" smtClean="0"/>
              <a:t>DEVIATED FROM THE PHILOSOPHY OF EDUCATION</a:t>
            </a:r>
            <a:endParaRPr lang="en-US" sz="4000" dirty="0"/>
          </a:p>
          <a:p>
            <a:pPr marL="0" indent="0" algn="just">
              <a:buFont typeface="Wingdings" pitchFamily="2" charset="2"/>
              <a:buChar char="Ø"/>
              <a:defRPr/>
            </a:pPr>
            <a:r>
              <a:rPr lang="en-US" sz="4000" dirty="0"/>
              <a:t> </a:t>
            </a:r>
            <a:r>
              <a:rPr lang="en-US" sz="4000" dirty="0" smtClean="0"/>
              <a:t>UNHEALTHY PRACTICES</a:t>
            </a:r>
          </a:p>
          <a:p>
            <a:pPr marL="0" indent="0" algn="just">
              <a:buFont typeface="Wingdings" pitchFamily="2" charset="2"/>
              <a:buChar char="Ø"/>
              <a:defRPr/>
            </a:pPr>
            <a:r>
              <a:rPr lang="en-US" sz="4000" dirty="0" smtClean="0"/>
              <a:t>LACK OF MENTORING</a:t>
            </a:r>
          </a:p>
          <a:p>
            <a:pPr marL="0" indent="0" algn="just">
              <a:buFont typeface="Wingdings" pitchFamily="2" charset="2"/>
              <a:buChar char="Ø"/>
              <a:defRPr/>
            </a:pPr>
            <a:r>
              <a:rPr lang="en-US" sz="4000" dirty="0" smtClean="0"/>
              <a:t>LACK OF ROLE MODEL </a:t>
            </a:r>
            <a:endParaRPr lang="en-US" sz="4000" dirty="0"/>
          </a:p>
          <a:p>
            <a:pPr marL="0" indent="0" algn="just">
              <a:buNone/>
              <a:defRPr/>
            </a:pPr>
            <a:endParaRPr lang="en-US" sz="3600" dirty="0"/>
          </a:p>
        </p:txBody>
      </p:sp>
      <p:sp>
        <p:nvSpPr>
          <p:cNvPr id="6" name="Title 1">
            <a:extLst>
              <a:ext uri="{FF2B5EF4-FFF2-40B4-BE49-F238E27FC236}">
                <a16:creationId xmlns:a16="http://schemas.microsoft.com/office/drawing/2014/main" xmlns="" id="{E37101FD-BFDB-44F8-934C-899C52AC0B22}"/>
              </a:ext>
            </a:extLst>
          </p:cNvPr>
          <p:cNvSpPr>
            <a:spLocks noGrp="1"/>
          </p:cNvSpPr>
          <p:nvPr>
            <p:ph type="title"/>
          </p:nvPr>
        </p:nvSpPr>
        <p:spPr>
          <a:xfrm>
            <a:off x="749300" y="210126"/>
            <a:ext cx="11248737" cy="742373"/>
          </a:xfrm>
          <a:solidFill>
            <a:schemeClr val="accent4"/>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oAutofit/>
          </a:bodyPr>
          <a:lstStyle/>
          <a:p>
            <a:pPr>
              <a:defRPr/>
            </a:pPr>
            <a:r>
              <a:rPr lang="en-US" sz="2000" b="1" dirty="0">
                <a:solidFill>
                  <a:srgbClr val="990000"/>
                </a:solidFill>
              </a:rPr>
              <a:t/>
            </a:r>
            <a:br>
              <a:rPr lang="en-US" sz="2000" b="1" dirty="0">
                <a:solidFill>
                  <a:srgbClr val="990000"/>
                </a:solidFill>
              </a:rPr>
            </a:br>
            <a:r>
              <a:rPr lang="en-US" sz="2800" b="1" cap="all" dirty="0">
                <a:solidFill>
                  <a:srgbClr val="C00000"/>
                </a:solidFill>
                <a:latin typeface="Arial Black" panose="020B0A04020102020204" pitchFamily="34" charset="0"/>
              </a:rPr>
              <a:t>Challenges in MICRO TEACHING</a:t>
            </a:r>
            <a:r>
              <a:rPr lang="en-US" sz="2800" b="1" cap="all" dirty="0">
                <a:latin typeface="Arial Black" panose="020B0A04020102020204" pitchFamily="34" charset="0"/>
              </a:rPr>
              <a:t/>
            </a:r>
            <a:br>
              <a:rPr lang="en-US" sz="2800" b="1" cap="all" dirty="0">
                <a:latin typeface="Arial Black" panose="020B0A04020102020204" pitchFamily="34" charset="0"/>
              </a:rPr>
            </a:br>
            <a:endParaRPr lang="en-US" sz="2800" dirty="0">
              <a:solidFill>
                <a:srgbClr val="990000"/>
              </a:solidFill>
              <a:latin typeface="Arial Black" panose="020B0A04020102020204" pitchFamily="34" charset="0"/>
            </a:endParaRPr>
          </a:p>
        </p:txBody>
      </p:sp>
    </p:spTree>
    <p:extLst>
      <p:ext uri="{BB962C8B-B14F-4D97-AF65-F5344CB8AC3E}">
        <p14:creationId xmlns:p14="http://schemas.microsoft.com/office/powerpoint/2010/main" val="364922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37" y="226580"/>
            <a:ext cx="3447473" cy="734002"/>
          </a:xfrm>
          <a:solidFill>
            <a:schemeClr val="accent2">
              <a:lumMod val="75000"/>
            </a:schemeClr>
          </a:solidFill>
        </p:spPr>
        <p:txBody>
          <a:bodyPr/>
          <a:lstStyle/>
          <a:p>
            <a:r>
              <a:rPr lang="en-US" dirty="0" smtClean="0"/>
              <a:t>SUGGESTIONS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15147672"/>
              </p:ext>
            </p:extLst>
          </p:nvPr>
        </p:nvGraphicFramePr>
        <p:xfrm>
          <a:off x="838200" y="0"/>
          <a:ext cx="10515600" cy="617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43886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145" y="1667452"/>
            <a:ext cx="9017000" cy="2766003"/>
          </a:xfrm>
          <a:solidFill>
            <a:srgbClr val="FFFF00"/>
          </a:solidFill>
        </p:spPr>
        <p:txBody>
          <a:bodyPr>
            <a:normAutofit fontScale="90000"/>
          </a:bodyPr>
          <a:lstStyle/>
          <a:p>
            <a:pPr>
              <a:lnSpc>
                <a:spcPct val="200000"/>
              </a:lnSpc>
            </a:pPr>
            <a:r>
              <a:rPr lang="en-US" b="1" dirty="0" smtClean="0"/>
              <a:t>THANK YOU </a:t>
            </a:r>
            <a:r>
              <a:rPr lang="en-US" b="1" dirty="0" smtClean="0"/>
              <a:t>STUDENTS!</a:t>
            </a:r>
            <a:r>
              <a:rPr lang="en-US" b="1" dirty="0"/>
              <a:t/>
            </a:r>
            <a:br>
              <a:rPr lang="en-US" b="1" dirty="0"/>
            </a:br>
            <a:r>
              <a:rPr lang="en-US" b="1" dirty="0" smtClean="0"/>
              <a:t>OPEN FOR DISCUSSION</a:t>
            </a:r>
            <a:endParaRPr lang="en-US" b="1" dirty="0"/>
          </a:p>
        </p:txBody>
      </p:sp>
    </p:spTree>
    <p:extLst>
      <p:ext uri="{BB962C8B-B14F-4D97-AF65-F5344CB8AC3E}">
        <p14:creationId xmlns:p14="http://schemas.microsoft.com/office/powerpoint/2010/main" val="3494918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991</TotalTime>
  <Words>989</Words>
  <Application>Microsoft Office PowerPoint</Application>
  <PresentationFormat>Widescreen</PresentationFormat>
  <Paragraphs>206</Paragraphs>
  <Slides>28</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 Unicode MS</vt:lpstr>
      <vt:lpstr>Arial</vt:lpstr>
      <vt:lpstr>Arial Black</vt:lpstr>
      <vt:lpstr>Calibri</vt:lpstr>
      <vt:lpstr>Calibri Light</vt:lpstr>
      <vt:lpstr>Poppins</vt:lpstr>
      <vt:lpstr>Wingdings</vt:lpstr>
      <vt:lpstr>Office Theme</vt:lpstr>
      <vt:lpstr>Session On Educational Technology and Teaching Methods MICRO TEACHING AND ITS NEEDS IN EDUCATION    Presented By  Dr N I Barbhuyan, Department of Education, RTV, Hojai-Assam </vt:lpstr>
      <vt:lpstr>MICRO TEACHING AND ITS NEEDS IN EDUCATION</vt:lpstr>
      <vt:lpstr>MICRO TEACHING AND ITS NEEDS IN EDUCATION</vt:lpstr>
      <vt:lpstr>MICRO TEACHING AND ITS NEEDS IN EDUCATION</vt:lpstr>
      <vt:lpstr>MICRO TEACHING AND ITS NEEDS IN EDUCATION</vt:lpstr>
      <vt:lpstr>MICRO TEACHING AND ITS NEEDS IN EDUCATION</vt:lpstr>
      <vt:lpstr> THE BASICS OF MICRO-TEACHING </vt:lpstr>
      <vt:lpstr>Cycles of micro teaching</vt:lpstr>
      <vt:lpstr>MICRO TEACHING AND ITS NEEDS IN EDUCATION</vt:lpstr>
      <vt:lpstr>MICRO TEACHING AND ITS NEEDS IN EDUCATION</vt:lpstr>
      <vt:lpstr>THE FEEDBACK ELEMENT</vt:lpstr>
      <vt:lpstr>MICRO TEACHING AND ITS NEEDS IN EDUCATION</vt:lpstr>
      <vt:lpstr>MICRO TEACHING AND ITS NEEDS IN EDUCATION</vt:lpstr>
      <vt:lpstr>MICRO TEACHING AND ITS NEEDS IN EDUCATION</vt:lpstr>
      <vt:lpstr>MICRO TEACHING AND ITS NEEDS IN EDUCATION</vt:lpstr>
      <vt:lpstr>MICRO TEACHING AND ITS NEEDS IN EDUCATION</vt:lpstr>
      <vt:lpstr>Challenges in MICRO TEACHING</vt:lpstr>
      <vt:lpstr>Challenges in MICRO TEACHING</vt:lpstr>
      <vt:lpstr>Challenges in MICRO TEACHING</vt:lpstr>
      <vt:lpstr>Challenges in MICRO TEACHING</vt:lpstr>
      <vt:lpstr>Challenges in MICRO TEACHING</vt:lpstr>
      <vt:lpstr>Challenges in MICRO TEACHING</vt:lpstr>
      <vt:lpstr> Challenges in MICRO TEACHING </vt:lpstr>
      <vt:lpstr>PowerPoint Presentation</vt:lpstr>
      <vt:lpstr> Challenges in MICRO TEACHING</vt:lpstr>
      <vt:lpstr> Challenges in MICRO TEACHING </vt:lpstr>
      <vt:lpstr>SUGGESTIONS</vt:lpstr>
      <vt:lpstr>THANK YOU STUDENTS! OPEN FOR DISCUSSION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Seminar (Online) on  Accounting, Finance and Business Management    Organized by Department of MBA, Assam University, Silchar, Cachar, Assam, India  Date:  27th September, 2022</dc:title>
  <dc:creator>dell</dc:creator>
  <cp:lastModifiedBy>Microsoft account</cp:lastModifiedBy>
  <cp:revision>99</cp:revision>
  <dcterms:created xsi:type="dcterms:W3CDTF">2022-09-25T17:39:08Z</dcterms:created>
  <dcterms:modified xsi:type="dcterms:W3CDTF">2026-09-24T12:06:31Z</dcterms:modified>
</cp:coreProperties>
</file>