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305" r:id="rId5"/>
    <p:sldId id="306" r:id="rId6"/>
    <p:sldId id="274" r:id="rId7"/>
    <p:sldId id="304" r:id="rId8"/>
    <p:sldId id="297" r:id="rId9"/>
    <p:sldId id="296" r:id="rId10"/>
    <p:sldId id="298" r:id="rId11"/>
    <p:sldId id="299" r:id="rId12"/>
    <p:sldId id="301" r:id="rId13"/>
    <p:sldId id="309" r:id="rId14"/>
    <p:sldId id="310" r:id="rId15"/>
    <p:sldId id="311" r:id="rId16"/>
    <p:sldId id="312" r:id="rId17"/>
    <p:sldId id="283" r:id="rId18"/>
    <p:sldId id="307" r:id="rId19"/>
    <p:sldId id="308" r:id="rId20"/>
    <p:sldId id="285" r:id="rId21"/>
    <p:sldId id="279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344" autoAdjust="0"/>
  </p:normalViewPr>
  <p:slideViewPr>
    <p:cSldViewPr snapToGrid="0">
      <p:cViewPr varScale="1">
        <p:scale>
          <a:sx n="60" d="100"/>
          <a:sy n="60" d="100"/>
        </p:scale>
        <p:origin x="152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41F43-65F9-41CA-BD67-1F865413178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039CD9-9843-4726-BC1B-242C497A6FC1}">
      <dgm:prSet phldrT="[Text]"/>
      <dgm:spPr/>
      <dgm:t>
        <a:bodyPr/>
        <a:lstStyle/>
        <a:p>
          <a:r>
            <a:rPr lang="en-US" b="1" dirty="0" smtClean="0">
              <a:latin typeface="+mn-lt"/>
            </a:rPr>
            <a:t>CHALLENGES</a:t>
          </a:r>
          <a:endParaRPr lang="en-US" dirty="0"/>
        </a:p>
      </dgm:t>
    </dgm:pt>
    <dgm:pt modelId="{6ADA030F-788B-4730-8CFA-B8C1A824FA61}" type="parTrans" cxnId="{37FD4853-5EC8-48C1-91A8-FF13FAFF5517}">
      <dgm:prSet/>
      <dgm:spPr/>
      <dgm:t>
        <a:bodyPr/>
        <a:lstStyle/>
        <a:p>
          <a:endParaRPr lang="en-US"/>
        </a:p>
      </dgm:t>
    </dgm:pt>
    <dgm:pt modelId="{585E1123-D236-4A12-ABCF-4CC847BB21FB}" type="sibTrans" cxnId="{37FD4853-5EC8-48C1-91A8-FF13FAFF5517}">
      <dgm:prSet/>
      <dgm:spPr/>
      <dgm:t>
        <a:bodyPr/>
        <a:lstStyle/>
        <a:p>
          <a:endParaRPr lang="en-US"/>
        </a:p>
      </dgm:t>
    </dgm:pt>
    <dgm:pt modelId="{B831D891-F1A5-4C1E-8CE5-42F97F6468F0}">
      <dgm:prSet phldrT="[Text]"/>
      <dgm:spPr/>
      <dgm:t>
        <a:bodyPr/>
        <a:lstStyle/>
        <a:p>
          <a:r>
            <a:rPr lang="en-US" dirty="0" smtClean="0"/>
            <a:t>RESOURCES</a:t>
          </a:r>
          <a:endParaRPr lang="en-US" dirty="0"/>
        </a:p>
      </dgm:t>
    </dgm:pt>
    <dgm:pt modelId="{C7790C73-5E58-4CED-9D80-A472C73CD1F9}" type="parTrans" cxnId="{6A8DFECF-7BAC-424A-BC98-55CFF644C2DE}">
      <dgm:prSet/>
      <dgm:spPr/>
      <dgm:t>
        <a:bodyPr/>
        <a:lstStyle/>
        <a:p>
          <a:endParaRPr lang="en-US"/>
        </a:p>
      </dgm:t>
    </dgm:pt>
    <dgm:pt modelId="{378CF099-AA6E-42BB-A0B9-D833EE661379}" type="sibTrans" cxnId="{6A8DFECF-7BAC-424A-BC98-55CFF644C2DE}">
      <dgm:prSet/>
      <dgm:spPr/>
      <dgm:t>
        <a:bodyPr/>
        <a:lstStyle/>
        <a:p>
          <a:endParaRPr lang="en-US"/>
        </a:p>
      </dgm:t>
    </dgm:pt>
    <dgm:pt modelId="{9ADF7809-35A9-4A9B-B300-2E75384F1B53}">
      <dgm:prSet phldrT="[Text]"/>
      <dgm:spPr/>
      <dgm:t>
        <a:bodyPr/>
        <a:lstStyle/>
        <a:p>
          <a:r>
            <a:rPr lang="en-US" dirty="0" smtClean="0"/>
            <a:t>1</a:t>
          </a:r>
        </a:p>
        <a:p>
          <a:r>
            <a:rPr lang="en-US" dirty="0" smtClean="0"/>
            <a:t>HUMAN</a:t>
          </a:r>
          <a:endParaRPr lang="en-US" dirty="0"/>
        </a:p>
      </dgm:t>
    </dgm:pt>
    <dgm:pt modelId="{A742C212-CB93-4B99-9E14-9CE1FC6BBF85}" type="parTrans" cxnId="{A45562C6-3F8F-4E66-9B41-F215634585D2}">
      <dgm:prSet/>
      <dgm:spPr/>
      <dgm:t>
        <a:bodyPr/>
        <a:lstStyle/>
        <a:p>
          <a:endParaRPr lang="en-US"/>
        </a:p>
      </dgm:t>
    </dgm:pt>
    <dgm:pt modelId="{5EA7B9DD-113E-4FA2-8480-6998A51262BC}" type="sibTrans" cxnId="{A45562C6-3F8F-4E66-9B41-F215634585D2}">
      <dgm:prSet/>
      <dgm:spPr/>
      <dgm:t>
        <a:bodyPr/>
        <a:lstStyle/>
        <a:p>
          <a:endParaRPr lang="en-US"/>
        </a:p>
      </dgm:t>
    </dgm:pt>
    <dgm:pt modelId="{7DE6098E-77F3-41AD-A417-65B4EEC611B6}">
      <dgm:prSet/>
      <dgm:spPr/>
      <dgm:t>
        <a:bodyPr/>
        <a:lstStyle/>
        <a:p>
          <a:r>
            <a:rPr lang="en-US" dirty="0" smtClean="0"/>
            <a:t>3</a:t>
          </a:r>
        </a:p>
        <a:p>
          <a:r>
            <a:rPr lang="en-US" dirty="0" smtClean="0"/>
            <a:t>MATERIAL</a:t>
          </a:r>
          <a:endParaRPr lang="en-US" dirty="0"/>
        </a:p>
      </dgm:t>
    </dgm:pt>
    <dgm:pt modelId="{5EC15354-E808-4498-B8CD-0A6BA01E610D}" type="parTrans" cxnId="{AF756FD3-ECDE-4966-8732-5C1EB71B4DDE}">
      <dgm:prSet/>
      <dgm:spPr/>
      <dgm:t>
        <a:bodyPr/>
        <a:lstStyle/>
        <a:p>
          <a:endParaRPr lang="en-US"/>
        </a:p>
      </dgm:t>
    </dgm:pt>
    <dgm:pt modelId="{E795DDC1-A500-4BC2-B7D8-8BCF7D170F94}" type="sibTrans" cxnId="{AF756FD3-ECDE-4966-8732-5C1EB71B4DDE}">
      <dgm:prSet/>
      <dgm:spPr/>
      <dgm:t>
        <a:bodyPr/>
        <a:lstStyle/>
        <a:p>
          <a:endParaRPr lang="en-US"/>
        </a:p>
      </dgm:t>
    </dgm:pt>
    <dgm:pt modelId="{7215ABE7-16EE-4EE3-A172-30F521394C5C}">
      <dgm:prSet/>
      <dgm:spPr/>
      <dgm:t>
        <a:bodyPr/>
        <a:lstStyle/>
        <a:p>
          <a:r>
            <a:rPr lang="en-US" dirty="0" smtClean="0"/>
            <a:t>2</a:t>
          </a:r>
        </a:p>
        <a:p>
          <a:r>
            <a:rPr lang="en-US" dirty="0" smtClean="0"/>
            <a:t>FINANCIAL </a:t>
          </a:r>
          <a:endParaRPr lang="en-US" dirty="0"/>
        </a:p>
      </dgm:t>
    </dgm:pt>
    <dgm:pt modelId="{BEEC4309-E8FE-4937-9B01-DDC367C9ED63}" type="parTrans" cxnId="{D67AE106-F6EB-423E-BE42-671DD4D01D4B}">
      <dgm:prSet/>
      <dgm:spPr/>
      <dgm:t>
        <a:bodyPr/>
        <a:lstStyle/>
        <a:p>
          <a:endParaRPr lang="en-US"/>
        </a:p>
      </dgm:t>
    </dgm:pt>
    <dgm:pt modelId="{35A82D93-CACE-40D1-879D-C36AE9FB4A59}" type="sibTrans" cxnId="{D67AE106-F6EB-423E-BE42-671DD4D01D4B}">
      <dgm:prSet/>
      <dgm:spPr/>
      <dgm:t>
        <a:bodyPr/>
        <a:lstStyle/>
        <a:p>
          <a:endParaRPr lang="en-US"/>
        </a:p>
      </dgm:t>
    </dgm:pt>
    <dgm:pt modelId="{22A6C28E-846B-4C07-8759-DB5B1F56B410}" type="pres">
      <dgm:prSet presAssocID="{90041F43-65F9-41CA-BD67-1F865413178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06D1369-2140-414A-9D93-2D5EF0625722}" type="pres">
      <dgm:prSet presAssocID="{D7039CD9-9843-4726-BC1B-242C497A6FC1}" presName="composite" presStyleCnt="0"/>
      <dgm:spPr/>
    </dgm:pt>
    <dgm:pt modelId="{72545A41-0E06-4F4D-A988-F0CE9B074A08}" type="pres">
      <dgm:prSet presAssocID="{D7039CD9-9843-4726-BC1B-242C497A6FC1}" presName="bentUpArrow1" presStyleLbl="alignImgPlace1" presStyleIdx="0" presStyleCnt="4" custAng="16200000" custScaleX="57185" custScaleY="70297" custLinFactX="100000" custLinFactNeighborX="146797" custLinFactNeighborY="51565"/>
      <dgm:spPr/>
    </dgm:pt>
    <dgm:pt modelId="{D1016A24-4333-4609-9BDE-F28AFEC5AE3E}" type="pres">
      <dgm:prSet presAssocID="{D7039CD9-9843-4726-BC1B-242C497A6FC1}" presName="ParentText" presStyleLbl="node1" presStyleIdx="0" presStyleCnt="5" custLinFactX="56027" custLinFactNeighborX="100000" custLinFactNeighborY="4028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C6FE54-0907-4AD3-B9FC-AA1F9352BB9D}" type="pres">
      <dgm:prSet presAssocID="{D7039CD9-9843-4726-BC1B-242C497A6FC1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69312-F066-41BF-A10E-F56F5D200E1C}" type="pres">
      <dgm:prSet presAssocID="{585E1123-D236-4A12-ABCF-4CC847BB21FB}" presName="sibTrans" presStyleCnt="0"/>
      <dgm:spPr/>
    </dgm:pt>
    <dgm:pt modelId="{BEE3EE8B-9AE8-4866-A4AB-E2F0A586CAC2}" type="pres">
      <dgm:prSet presAssocID="{B831D891-F1A5-4C1E-8CE5-42F97F6468F0}" presName="composite" presStyleCnt="0"/>
      <dgm:spPr/>
    </dgm:pt>
    <dgm:pt modelId="{5DB945A9-19C0-4A21-97D8-5A9A53AF1D4C}" type="pres">
      <dgm:prSet presAssocID="{B831D891-F1A5-4C1E-8CE5-42F97F6468F0}" presName="bentUpArrow1" presStyleLbl="alignImgPlace1" presStyleIdx="1" presStyleCnt="4" custScaleX="58734" custScaleY="46860" custLinFactNeighborX="75003" custLinFactNeighborY="-9650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313F1E7-E31D-4EB8-A9E4-6E21DBA4FD7C}" type="pres">
      <dgm:prSet presAssocID="{B831D891-F1A5-4C1E-8CE5-42F97F6468F0}" presName="ParentText" presStyleLbl="node1" presStyleIdx="1" presStyleCnt="5" custLinFactY="16522" custLinFactNeighborX="73998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B5D503-465E-49A0-8011-F54A2C0570AF}" type="pres">
      <dgm:prSet presAssocID="{B831D891-F1A5-4C1E-8CE5-42F97F6468F0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94B844-5A7A-4B7A-8C37-B6FDB9E4800D}" type="pres">
      <dgm:prSet presAssocID="{378CF099-AA6E-42BB-A0B9-D833EE661379}" presName="sibTrans" presStyleCnt="0"/>
      <dgm:spPr/>
    </dgm:pt>
    <dgm:pt modelId="{03B7B248-0EF7-4DFC-8920-16868966516C}" type="pres">
      <dgm:prSet presAssocID="{7DE6098E-77F3-41AD-A417-65B4EEC611B6}" presName="composite" presStyleCnt="0"/>
      <dgm:spPr/>
    </dgm:pt>
    <dgm:pt modelId="{E75B1D9F-AD4C-4306-B959-186146862559}" type="pres">
      <dgm:prSet presAssocID="{7DE6098E-77F3-41AD-A417-65B4EEC611B6}" presName="bentUpArrow1" presStyleLbl="alignImgPlace1" presStyleIdx="2" presStyleCnt="4" custScaleX="47110" custScaleY="70897" custLinFactX="26492" custLinFactNeighborX="100000" custLinFactNeighborY="-52042"/>
      <dgm:spPr/>
    </dgm:pt>
    <dgm:pt modelId="{A63665C0-2077-46EE-BC75-35B71F960650}" type="pres">
      <dgm:prSet presAssocID="{7DE6098E-77F3-41AD-A417-65B4EEC611B6}" presName="ParentText" presStyleLbl="node1" presStyleIdx="2" presStyleCnt="5" custLinFactX="-100000" custLinFactNeighborX="-114361" custLinFactNeighborY="2507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6DD3D-A76B-4BD0-A1CC-EAD28CB93899}" type="pres">
      <dgm:prSet presAssocID="{7DE6098E-77F3-41AD-A417-65B4EEC611B6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B399E1CD-C641-43AA-B78A-99B8A9A202B8}" type="pres">
      <dgm:prSet presAssocID="{E795DDC1-A500-4BC2-B7D8-8BCF7D170F94}" presName="sibTrans" presStyleCnt="0"/>
      <dgm:spPr/>
    </dgm:pt>
    <dgm:pt modelId="{7EAE2564-8E60-45D9-B04B-AB2FB6E044FC}" type="pres">
      <dgm:prSet presAssocID="{9ADF7809-35A9-4A9B-B300-2E75384F1B53}" presName="composite" presStyleCnt="0"/>
      <dgm:spPr/>
    </dgm:pt>
    <dgm:pt modelId="{59AEAB4F-3CED-4A49-A961-FBB8A6368AFA}" type="pres">
      <dgm:prSet presAssocID="{9ADF7809-35A9-4A9B-B300-2E75384F1B53}" presName="bentUpArrow1" presStyleLbl="alignImgPlace1" presStyleIdx="3" presStyleCnt="4" custScaleX="65883" custScaleY="49295" custLinFactX="-93577" custLinFactY="-10876" custLinFactNeighborX="-100000" custLinFactNeighborY="-100000"/>
      <dgm:spPr/>
    </dgm:pt>
    <dgm:pt modelId="{87A6EE18-4B4A-455D-BCFC-61FF6633828A}" type="pres">
      <dgm:prSet presAssocID="{9ADF7809-35A9-4A9B-B300-2E75384F1B53}" presName="ParentText" presStyleLbl="node1" presStyleIdx="3" presStyleCnt="5" custLinFactNeighborX="-68087" custLinFactNeighborY="731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10F645-2472-43AC-BD5D-D1E24977B7E2}" type="pres">
      <dgm:prSet presAssocID="{9ADF7809-35A9-4A9B-B300-2E75384F1B53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10EA0-E482-4C03-A0DE-609B674D8066}" type="pres">
      <dgm:prSet presAssocID="{5EA7B9DD-113E-4FA2-8480-6998A51262BC}" presName="sibTrans" presStyleCnt="0"/>
      <dgm:spPr/>
    </dgm:pt>
    <dgm:pt modelId="{755579C2-CDFE-45B0-962D-811B562C7A9A}" type="pres">
      <dgm:prSet presAssocID="{7215ABE7-16EE-4EE3-A172-30F521394C5C}" presName="composite" presStyleCnt="0"/>
      <dgm:spPr/>
    </dgm:pt>
    <dgm:pt modelId="{509AB0CE-19C4-4CBE-9E72-CB2CD53A434A}" type="pres">
      <dgm:prSet presAssocID="{7215ABE7-16EE-4EE3-A172-30F521394C5C}" presName="ParentText" presStyleLbl="node1" presStyleIdx="4" presStyleCnt="5" custLinFactY="-55897" custLinFactNeighborX="42975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756FD3-ECDE-4966-8732-5C1EB71B4DDE}" srcId="{90041F43-65F9-41CA-BD67-1F865413178C}" destId="{7DE6098E-77F3-41AD-A417-65B4EEC611B6}" srcOrd="2" destOrd="0" parTransId="{5EC15354-E808-4498-B8CD-0A6BA01E610D}" sibTransId="{E795DDC1-A500-4BC2-B7D8-8BCF7D170F94}"/>
    <dgm:cxn modelId="{C89D09B5-E666-40E2-A843-7790D06166D2}" type="presOf" srcId="{90041F43-65F9-41CA-BD67-1F865413178C}" destId="{22A6C28E-846B-4C07-8759-DB5B1F56B410}" srcOrd="0" destOrd="0" presId="urn:microsoft.com/office/officeart/2005/8/layout/StepDownProcess"/>
    <dgm:cxn modelId="{D67AE106-F6EB-423E-BE42-671DD4D01D4B}" srcId="{90041F43-65F9-41CA-BD67-1F865413178C}" destId="{7215ABE7-16EE-4EE3-A172-30F521394C5C}" srcOrd="4" destOrd="0" parTransId="{BEEC4309-E8FE-4937-9B01-DDC367C9ED63}" sibTransId="{35A82D93-CACE-40D1-879D-C36AE9FB4A59}"/>
    <dgm:cxn modelId="{7204A6A4-1ABB-4B2E-AFC3-B255A4D1EE2D}" type="presOf" srcId="{D7039CD9-9843-4726-BC1B-242C497A6FC1}" destId="{D1016A24-4333-4609-9BDE-F28AFEC5AE3E}" srcOrd="0" destOrd="0" presId="urn:microsoft.com/office/officeart/2005/8/layout/StepDownProcess"/>
    <dgm:cxn modelId="{0A6B0A47-BC04-4635-8673-F55ABF8ACA75}" type="presOf" srcId="{B831D891-F1A5-4C1E-8CE5-42F97F6468F0}" destId="{C313F1E7-E31D-4EB8-A9E4-6E21DBA4FD7C}" srcOrd="0" destOrd="0" presId="urn:microsoft.com/office/officeart/2005/8/layout/StepDownProcess"/>
    <dgm:cxn modelId="{30263C6C-AE0D-4334-BE2D-76D9C219DE8A}" type="presOf" srcId="{7DE6098E-77F3-41AD-A417-65B4EEC611B6}" destId="{A63665C0-2077-46EE-BC75-35B71F960650}" srcOrd="0" destOrd="0" presId="urn:microsoft.com/office/officeart/2005/8/layout/StepDownProcess"/>
    <dgm:cxn modelId="{6AF66B33-DE05-4650-960A-A729BC5C234B}" type="presOf" srcId="{7215ABE7-16EE-4EE3-A172-30F521394C5C}" destId="{509AB0CE-19C4-4CBE-9E72-CB2CD53A434A}" srcOrd="0" destOrd="0" presId="urn:microsoft.com/office/officeart/2005/8/layout/StepDownProcess"/>
    <dgm:cxn modelId="{6A8DFECF-7BAC-424A-BC98-55CFF644C2DE}" srcId="{90041F43-65F9-41CA-BD67-1F865413178C}" destId="{B831D891-F1A5-4C1E-8CE5-42F97F6468F0}" srcOrd="1" destOrd="0" parTransId="{C7790C73-5E58-4CED-9D80-A472C73CD1F9}" sibTransId="{378CF099-AA6E-42BB-A0B9-D833EE661379}"/>
    <dgm:cxn modelId="{A45562C6-3F8F-4E66-9B41-F215634585D2}" srcId="{90041F43-65F9-41CA-BD67-1F865413178C}" destId="{9ADF7809-35A9-4A9B-B300-2E75384F1B53}" srcOrd="3" destOrd="0" parTransId="{A742C212-CB93-4B99-9E14-9CE1FC6BBF85}" sibTransId="{5EA7B9DD-113E-4FA2-8480-6998A51262BC}"/>
    <dgm:cxn modelId="{A4F2AAE8-E6DC-42F1-A447-E78E172B3E20}" type="presOf" srcId="{9ADF7809-35A9-4A9B-B300-2E75384F1B53}" destId="{87A6EE18-4B4A-455D-BCFC-61FF6633828A}" srcOrd="0" destOrd="0" presId="urn:microsoft.com/office/officeart/2005/8/layout/StepDownProcess"/>
    <dgm:cxn modelId="{37FD4853-5EC8-48C1-91A8-FF13FAFF5517}" srcId="{90041F43-65F9-41CA-BD67-1F865413178C}" destId="{D7039CD9-9843-4726-BC1B-242C497A6FC1}" srcOrd="0" destOrd="0" parTransId="{6ADA030F-788B-4730-8CFA-B8C1A824FA61}" sibTransId="{585E1123-D236-4A12-ABCF-4CC847BB21FB}"/>
    <dgm:cxn modelId="{9670D39D-2435-46A7-935B-E74756C7551F}" type="presParOf" srcId="{22A6C28E-846B-4C07-8759-DB5B1F56B410}" destId="{506D1369-2140-414A-9D93-2D5EF0625722}" srcOrd="0" destOrd="0" presId="urn:microsoft.com/office/officeart/2005/8/layout/StepDownProcess"/>
    <dgm:cxn modelId="{90801888-B394-45B8-AE86-B688D601E6C3}" type="presParOf" srcId="{506D1369-2140-414A-9D93-2D5EF0625722}" destId="{72545A41-0E06-4F4D-A988-F0CE9B074A08}" srcOrd="0" destOrd="0" presId="urn:microsoft.com/office/officeart/2005/8/layout/StepDownProcess"/>
    <dgm:cxn modelId="{7F3F0684-A524-4763-AD00-4871FA74CF49}" type="presParOf" srcId="{506D1369-2140-414A-9D93-2D5EF0625722}" destId="{D1016A24-4333-4609-9BDE-F28AFEC5AE3E}" srcOrd="1" destOrd="0" presId="urn:microsoft.com/office/officeart/2005/8/layout/StepDownProcess"/>
    <dgm:cxn modelId="{FC002AF9-920D-441C-8CCA-2FEFC99B4022}" type="presParOf" srcId="{506D1369-2140-414A-9D93-2D5EF0625722}" destId="{07C6FE54-0907-4AD3-B9FC-AA1F9352BB9D}" srcOrd="2" destOrd="0" presId="urn:microsoft.com/office/officeart/2005/8/layout/StepDownProcess"/>
    <dgm:cxn modelId="{D13727E7-42C4-4A9D-BDC1-0B56CB84AA32}" type="presParOf" srcId="{22A6C28E-846B-4C07-8759-DB5B1F56B410}" destId="{36F69312-F066-41BF-A10E-F56F5D200E1C}" srcOrd="1" destOrd="0" presId="urn:microsoft.com/office/officeart/2005/8/layout/StepDownProcess"/>
    <dgm:cxn modelId="{EAD83708-4237-44B6-BA8E-AFC3BB4020BD}" type="presParOf" srcId="{22A6C28E-846B-4C07-8759-DB5B1F56B410}" destId="{BEE3EE8B-9AE8-4866-A4AB-E2F0A586CAC2}" srcOrd="2" destOrd="0" presId="urn:microsoft.com/office/officeart/2005/8/layout/StepDownProcess"/>
    <dgm:cxn modelId="{E482BB23-0C05-40AC-831D-1898EC2F44C4}" type="presParOf" srcId="{BEE3EE8B-9AE8-4866-A4AB-E2F0A586CAC2}" destId="{5DB945A9-19C0-4A21-97D8-5A9A53AF1D4C}" srcOrd="0" destOrd="0" presId="urn:microsoft.com/office/officeart/2005/8/layout/StepDownProcess"/>
    <dgm:cxn modelId="{35885E68-7B83-4F59-AF39-476E107D9AEF}" type="presParOf" srcId="{BEE3EE8B-9AE8-4866-A4AB-E2F0A586CAC2}" destId="{C313F1E7-E31D-4EB8-A9E4-6E21DBA4FD7C}" srcOrd="1" destOrd="0" presId="urn:microsoft.com/office/officeart/2005/8/layout/StepDownProcess"/>
    <dgm:cxn modelId="{B809AB33-1138-4769-8EF7-6803F540008C}" type="presParOf" srcId="{BEE3EE8B-9AE8-4866-A4AB-E2F0A586CAC2}" destId="{6AB5D503-465E-49A0-8011-F54A2C0570AF}" srcOrd="2" destOrd="0" presId="urn:microsoft.com/office/officeart/2005/8/layout/StepDownProcess"/>
    <dgm:cxn modelId="{6446C898-CEDE-4C1C-AAE3-64C8DE86B41F}" type="presParOf" srcId="{22A6C28E-846B-4C07-8759-DB5B1F56B410}" destId="{3094B844-5A7A-4B7A-8C37-B6FDB9E4800D}" srcOrd="3" destOrd="0" presId="urn:microsoft.com/office/officeart/2005/8/layout/StepDownProcess"/>
    <dgm:cxn modelId="{1D62F2A2-5307-43C8-B971-5703E203302F}" type="presParOf" srcId="{22A6C28E-846B-4C07-8759-DB5B1F56B410}" destId="{03B7B248-0EF7-4DFC-8920-16868966516C}" srcOrd="4" destOrd="0" presId="urn:microsoft.com/office/officeart/2005/8/layout/StepDownProcess"/>
    <dgm:cxn modelId="{66C0C1E1-086A-4255-9F95-9C90DE87F5D0}" type="presParOf" srcId="{03B7B248-0EF7-4DFC-8920-16868966516C}" destId="{E75B1D9F-AD4C-4306-B959-186146862559}" srcOrd="0" destOrd="0" presId="urn:microsoft.com/office/officeart/2005/8/layout/StepDownProcess"/>
    <dgm:cxn modelId="{F65DBF99-C396-4D57-A174-DB379ACB6B7F}" type="presParOf" srcId="{03B7B248-0EF7-4DFC-8920-16868966516C}" destId="{A63665C0-2077-46EE-BC75-35B71F960650}" srcOrd="1" destOrd="0" presId="urn:microsoft.com/office/officeart/2005/8/layout/StepDownProcess"/>
    <dgm:cxn modelId="{A3438297-FA65-48A2-A8BE-53D0A7B5043A}" type="presParOf" srcId="{03B7B248-0EF7-4DFC-8920-16868966516C}" destId="{24A6DD3D-A76B-4BD0-A1CC-EAD28CB93899}" srcOrd="2" destOrd="0" presId="urn:microsoft.com/office/officeart/2005/8/layout/StepDownProcess"/>
    <dgm:cxn modelId="{4E1B7703-387C-42C2-A962-FC3AF83CD11A}" type="presParOf" srcId="{22A6C28E-846B-4C07-8759-DB5B1F56B410}" destId="{B399E1CD-C641-43AA-B78A-99B8A9A202B8}" srcOrd="5" destOrd="0" presId="urn:microsoft.com/office/officeart/2005/8/layout/StepDownProcess"/>
    <dgm:cxn modelId="{EA6FC875-859B-4569-ADCA-B3A900A1AB0B}" type="presParOf" srcId="{22A6C28E-846B-4C07-8759-DB5B1F56B410}" destId="{7EAE2564-8E60-45D9-B04B-AB2FB6E044FC}" srcOrd="6" destOrd="0" presId="urn:microsoft.com/office/officeart/2005/8/layout/StepDownProcess"/>
    <dgm:cxn modelId="{6E29C6DE-7AEB-42C4-A780-930AB9968160}" type="presParOf" srcId="{7EAE2564-8E60-45D9-B04B-AB2FB6E044FC}" destId="{59AEAB4F-3CED-4A49-A961-FBB8A6368AFA}" srcOrd="0" destOrd="0" presId="urn:microsoft.com/office/officeart/2005/8/layout/StepDownProcess"/>
    <dgm:cxn modelId="{7008FAEC-7848-4746-9219-6D46681ED140}" type="presParOf" srcId="{7EAE2564-8E60-45D9-B04B-AB2FB6E044FC}" destId="{87A6EE18-4B4A-455D-BCFC-61FF6633828A}" srcOrd="1" destOrd="0" presId="urn:microsoft.com/office/officeart/2005/8/layout/StepDownProcess"/>
    <dgm:cxn modelId="{D8FD87B4-AACF-4192-9F83-9C0185193F3A}" type="presParOf" srcId="{7EAE2564-8E60-45D9-B04B-AB2FB6E044FC}" destId="{1710F645-2472-43AC-BD5D-D1E24977B7E2}" srcOrd="2" destOrd="0" presId="urn:microsoft.com/office/officeart/2005/8/layout/StepDownProcess"/>
    <dgm:cxn modelId="{02B43B02-322E-442D-BAE1-DEE483B14A3A}" type="presParOf" srcId="{22A6C28E-846B-4C07-8759-DB5B1F56B410}" destId="{EB710EA0-E482-4C03-A0DE-609B674D8066}" srcOrd="7" destOrd="0" presId="urn:microsoft.com/office/officeart/2005/8/layout/StepDownProcess"/>
    <dgm:cxn modelId="{A26B3306-7685-4D48-8C86-EC1A03E8F47E}" type="presParOf" srcId="{22A6C28E-846B-4C07-8759-DB5B1F56B410}" destId="{755579C2-CDFE-45B0-962D-811B562C7A9A}" srcOrd="8" destOrd="0" presId="urn:microsoft.com/office/officeart/2005/8/layout/StepDownProcess"/>
    <dgm:cxn modelId="{6B4B230E-B38B-43CF-BC6E-ABB60AC213A2}" type="presParOf" srcId="{755579C2-CDFE-45B0-962D-811B562C7A9A}" destId="{509AB0CE-19C4-4CBE-9E72-CB2CD53A434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4C4EB6-68AC-474F-A683-1E8427A2CA49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3C5736-3102-4C30-B433-F756638698DB}">
      <dgm:prSet phldrT="[Text]"/>
      <dgm:spPr/>
      <dgm:t>
        <a:bodyPr/>
        <a:lstStyle/>
        <a:p>
          <a:r>
            <a:rPr lang="en-US" dirty="0" smtClean="0"/>
            <a:t>5.</a:t>
          </a:r>
        </a:p>
        <a:p>
          <a:r>
            <a:rPr lang="en-US" dirty="0" smtClean="0"/>
            <a:t>Communication Skill</a:t>
          </a:r>
          <a:endParaRPr lang="en-US" dirty="0"/>
        </a:p>
      </dgm:t>
    </dgm:pt>
    <dgm:pt modelId="{77B101EB-EF11-4D46-9790-A48019F3AAAA}" type="parTrans" cxnId="{7F648C93-7DEE-457E-B603-ACB69D8572F0}">
      <dgm:prSet/>
      <dgm:spPr/>
      <dgm:t>
        <a:bodyPr/>
        <a:lstStyle/>
        <a:p>
          <a:endParaRPr lang="en-US"/>
        </a:p>
      </dgm:t>
    </dgm:pt>
    <dgm:pt modelId="{91984C0D-BE3D-4644-874A-55EBD2162702}" type="sibTrans" cxnId="{7F648C93-7DEE-457E-B603-ACB69D8572F0}">
      <dgm:prSet/>
      <dgm:spPr/>
      <dgm:t>
        <a:bodyPr/>
        <a:lstStyle/>
        <a:p>
          <a:endParaRPr lang="en-US"/>
        </a:p>
      </dgm:t>
    </dgm:pt>
    <dgm:pt modelId="{6E764716-30CB-4E15-867B-0B257DD740F7}">
      <dgm:prSet phldrT="[Text]"/>
      <dgm:spPr/>
      <dgm:t>
        <a:bodyPr/>
        <a:lstStyle/>
        <a:p>
          <a:r>
            <a:rPr lang="en-US" dirty="0" smtClean="0"/>
            <a:t>1. </a:t>
          </a:r>
        </a:p>
        <a:p>
          <a:r>
            <a:rPr lang="en-US" dirty="0" smtClean="0"/>
            <a:t> Writing</a:t>
          </a:r>
          <a:endParaRPr lang="en-US" dirty="0"/>
        </a:p>
      </dgm:t>
    </dgm:pt>
    <dgm:pt modelId="{99BB01F3-3D3D-4CBE-91C1-20901DF570BB}" type="parTrans" cxnId="{ECAD62CA-9A6D-4BDE-8971-83223E924EA2}">
      <dgm:prSet/>
      <dgm:spPr/>
      <dgm:t>
        <a:bodyPr/>
        <a:lstStyle/>
        <a:p>
          <a:endParaRPr lang="en-US"/>
        </a:p>
      </dgm:t>
    </dgm:pt>
    <dgm:pt modelId="{E072F592-640D-462D-96A9-FD69938A9E50}" type="sibTrans" cxnId="{ECAD62CA-9A6D-4BDE-8971-83223E924EA2}">
      <dgm:prSet/>
      <dgm:spPr/>
      <dgm:t>
        <a:bodyPr/>
        <a:lstStyle/>
        <a:p>
          <a:endParaRPr lang="en-US"/>
        </a:p>
      </dgm:t>
    </dgm:pt>
    <dgm:pt modelId="{0D6F1100-FAEA-4AA3-8515-40CA919FAE8B}">
      <dgm:prSet phldrT="[Text]"/>
      <dgm:spPr/>
      <dgm:t>
        <a:bodyPr/>
        <a:lstStyle/>
        <a:p>
          <a:r>
            <a:rPr lang="en-US" dirty="0" smtClean="0"/>
            <a:t>3. </a:t>
          </a:r>
        </a:p>
        <a:p>
          <a:r>
            <a:rPr lang="en-US" dirty="0" smtClean="0"/>
            <a:t>Publication</a:t>
          </a:r>
          <a:endParaRPr lang="en-US" dirty="0"/>
        </a:p>
      </dgm:t>
    </dgm:pt>
    <dgm:pt modelId="{3BE63915-F3A8-459B-A314-5D344E51C0A3}" type="parTrans" cxnId="{7595626D-8BCA-49B6-8744-9D40E9AA3C17}">
      <dgm:prSet/>
      <dgm:spPr/>
      <dgm:t>
        <a:bodyPr/>
        <a:lstStyle/>
        <a:p>
          <a:endParaRPr lang="en-US"/>
        </a:p>
      </dgm:t>
    </dgm:pt>
    <dgm:pt modelId="{9E66CD31-D838-43C2-AD4D-CC51822A4DA5}" type="sibTrans" cxnId="{7595626D-8BCA-49B6-8744-9D40E9AA3C17}">
      <dgm:prSet/>
      <dgm:spPr/>
      <dgm:t>
        <a:bodyPr/>
        <a:lstStyle/>
        <a:p>
          <a:endParaRPr lang="en-US"/>
        </a:p>
      </dgm:t>
    </dgm:pt>
    <dgm:pt modelId="{8BEB0274-6CFD-45CF-85E5-F511E3889CE2}">
      <dgm:prSet phldrT="[Text]"/>
      <dgm:spPr/>
      <dgm:t>
        <a:bodyPr/>
        <a:lstStyle/>
        <a:p>
          <a:r>
            <a:rPr lang="en-US" dirty="0" smtClean="0"/>
            <a:t>2. </a:t>
          </a:r>
        </a:p>
        <a:p>
          <a:r>
            <a:rPr lang="en-US" dirty="0" smtClean="0"/>
            <a:t>Presentation</a:t>
          </a:r>
        </a:p>
      </dgm:t>
    </dgm:pt>
    <dgm:pt modelId="{D3CE0565-44F8-48E0-BAF9-105955396AA9}" type="parTrans" cxnId="{055860D8-995F-4955-B99D-F28340B42FE5}">
      <dgm:prSet/>
      <dgm:spPr/>
      <dgm:t>
        <a:bodyPr/>
        <a:lstStyle/>
        <a:p>
          <a:endParaRPr lang="en-US"/>
        </a:p>
      </dgm:t>
    </dgm:pt>
    <dgm:pt modelId="{0D072003-9994-4A00-8692-E55A3D175E27}" type="sibTrans" cxnId="{055860D8-995F-4955-B99D-F28340B42FE5}">
      <dgm:prSet/>
      <dgm:spPr/>
      <dgm:t>
        <a:bodyPr/>
        <a:lstStyle/>
        <a:p>
          <a:endParaRPr lang="en-US"/>
        </a:p>
      </dgm:t>
    </dgm:pt>
    <dgm:pt modelId="{83296E6F-3844-467D-B0AC-CF94A5A0C7C6}">
      <dgm:prSet phldrT="[Text]"/>
      <dgm:spPr/>
      <dgm:t>
        <a:bodyPr/>
        <a:lstStyle/>
        <a:p>
          <a:r>
            <a:rPr lang="en-US" dirty="0" smtClean="0"/>
            <a:t>4. </a:t>
          </a:r>
        </a:p>
        <a:p>
          <a:r>
            <a:rPr lang="en-US" dirty="0" smtClean="0"/>
            <a:t>Time Management</a:t>
          </a:r>
          <a:endParaRPr lang="en-US" dirty="0"/>
        </a:p>
      </dgm:t>
    </dgm:pt>
    <dgm:pt modelId="{32B0A09B-439E-4502-99C7-B1104399B167}" type="parTrans" cxnId="{280B645F-DFCF-42BF-9C29-2FD883E76014}">
      <dgm:prSet/>
      <dgm:spPr/>
      <dgm:t>
        <a:bodyPr/>
        <a:lstStyle/>
        <a:p>
          <a:endParaRPr lang="en-US"/>
        </a:p>
      </dgm:t>
    </dgm:pt>
    <dgm:pt modelId="{B5536E7F-5A6C-4CEE-8C0F-7730A648E0DC}" type="sibTrans" cxnId="{280B645F-DFCF-42BF-9C29-2FD883E76014}">
      <dgm:prSet/>
      <dgm:spPr/>
      <dgm:t>
        <a:bodyPr/>
        <a:lstStyle/>
        <a:p>
          <a:endParaRPr lang="en-US"/>
        </a:p>
      </dgm:t>
    </dgm:pt>
    <dgm:pt modelId="{FA68EC22-4D94-444A-B9FB-B8490B172118}">
      <dgm:prSet/>
      <dgm:spPr/>
      <dgm:t>
        <a:bodyPr/>
        <a:lstStyle/>
        <a:p>
          <a:r>
            <a:rPr lang="en-US" dirty="0" smtClean="0"/>
            <a:t>6.</a:t>
          </a:r>
        </a:p>
        <a:p>
          <a:r>
            <a:rPr lang="en-US" dirty="0" smtClean="0"/>
            <a:t>Intellectual Networking</a:t>
          </a:r>
          <a:endParaRPr lang="en-US" dirty="0"/>
        </a:p>
      </dgm:t>
    </dgm:pt>
    <dgm:pt modelId="{84ED031C-ADE1-40ED-8E8D-1C25220780F4}" type="parTrans" cxnId="{BB7744DA-D844-488D-AEB5-E56205D33CCA}">
      <dgm:prSet/>
      <dgm:spPr/>
      <dgm:t>
        <a:bodyPr/>
        <a:lstStyle/>
        <a:p>
          <a:endParaRPr lang="en-US"/>
        </a:p>
      </dgm:t>
    </dgm:pt>
    <dgm:pt modelId="{51DAC45E-F038-4F9B-BC30-DEB18780531A}" type="sibTrans" cxnId="{BB7744DA-D844-488D-AEB5-E56205D33CCA}">
      <dgm:prSet/>
      <dgm:spPr/>
      <dgm:t>
        <a:bodyPr/>
        <a:lstStyle/>
        <a:p>
          <a:endParaRPr lang="en-US"/>
        </a:p>
      </dgm:t>
    </dgm:pt>
    <dgm:pt modelId="{00807448-2FE4-40A1-B745-39DCD9D161F0}">
      <dgm:prSet/>
      <dgm:spPr/>
      <dgm:t>
        <a:bodyPr/>
        <a:lstStyle/>
        <a:p>
          <a:r>
            <a:rPr lang="en-US" dirty="0" smtClean="0"/>
            <a:t>7.</a:t>
          </a:r>
        </a:p>
        <a:p>
          <a:r>
            <a:rPr lang="en-US" dirty="0" smtClean="0"/>
            <a:t>Work Load</a:t>
          </a:r>
          <a:endParaRPr lang="en-US" dirty="0"/>
        </a:p>
      </dgm:t>
    </dgm:pt>
    <dgm:pt modelId="{5179C3D6-5F56-4E29-BD4F-4826AB3014D5}" type="parTrans" cxnId="{4FA047DF-4909-4A8F-935E-9B8410426933}">
      <dgm:prSet/>
      <dgm:spPr/>
      <dgm:t>
        <a:bodyPr/>
        <a:lstStyle/>
        <a:p>
          <a:endParaRPr lang="en-US"/>
        </a:p>
      </dgm:t>
    </dgm:pt>
    <dgm:pt modelId="{FC40E536-101B-4C15-8540-C55BA6CB34C9}" type="sibTrans" cxnId="{4FA047DF-4909-4A8F-935E-9B8410426933}">
      <dgm:prSet/>
      <dgm:spPr/>
      <dgm:t>
        <a:bodyPr/>
        <a:lstStyle/>
        <a:p>
          <a:endParaRPr lang="en-US"/>
        </a:p>
      </dgm:t>
    </dgm:pt>
    <dgm:pt modelId="{69667BFD-D0AC-4575-B261-298D3A72C393}" type="pres">
      <dgm:prSet presAssocID="{794C4EB6-68AC-474F-A683-1E8427A2CA4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AB0AFF-2B73-474F-B2DE-FFA8F2209D51}" type="pres">
      <dgm:prSet presAssocID="{1B3C5736-3102-4C30-B433-F756638698DB}" presName="centerShape" presStyleLbl="node0" presStyleIdx="0" presStyleCnt="1"/>
      <dgm:spPr/>
      <dgm:t>
        <a:bodyPr/>
        <a:lstStyle/>
        <a:p>
          <a:endParaRPr lang="en-US"/>
        </a:p>
      </dgm:t>
    </dgm:pt>
    <dgm:pt modelId="{2C9BBC2A-0E97-4662-A8DE-D054DF1FE51A}" type="pres">
      <dgm:prSet presAssocID="{99BB01F3-3D3D-4CBE-91C1-20901DF570BB}" presName="parTrans" presStyleLbl="sibTrans2D1" presStyleIdx="0" presStyleCnt="6"/>
      <dgm:spPr/>
      <dgm:t>
        <a:bodyPr/>
        <a:lstStyle/>
        <a:p>
          <a:endParaRPr lang="en-US"/>
        </a:p>
      </dgm:t>
    </dgm:pt>
    <dgm:pt modelId="{B686027F-0989-4C15-A8AE-D8877D854A72}" type="pres">
      <dgm:prSet presAssocID="{99BB01F3-3D3D-4CBE-91C1-20901DF570BB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1CD19866-EE59-43D1-A9D2-6E24765EA3D1}" type="pres">
      <dgm:prSet presAssocID="{6E764716-30CB-4E15-867B-0B257DD740F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8302B9-7AD6-4FD2-90D1-5C79C966E045}" type="pres">
      <dgm:prSet presAssocID="{3BE63915-F3A8-459B-A314-5D344E51C0A3}" presName="parTrans" presStyleLbl="sibTrans2D1" presStyleIdx="1" presStyleCnt="6"/>
      <dgm:spPr/>
      <dgm:t>
        <a:bodyPr/>
        <a:lstStyle/>
        <a:p>
          <a:endParaRPr lang="en-US"/>
        </a:p>
      </dgm:t>
    </dgm:pt>
    <dgm:pt modelId="{1914A6FC-AA3A-40DC-87FE-23F9C191D08F}" type="pres">
      <dgm:prSet presAssocID="{3BE63915-F3A8-459B-A314-5D344E51C0A3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51BA1950-5343-47CD-8F24-7D6926C6A8E0}" type="pres">
      <dgm:prSet presAssocID="{0D6F1100-FAEA-4AA3-8515-40CA919FAE8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B257BC-179B-4CC8-AB9D-2C13EB8702F2}" type="pres">
      <dgm:prSet presAssocID="{D3CE0565-44F8-48E0-BAF9-105955396AA9}" presName="parTrans" presStyleLbl="sibTrans2D1" presStyleIdx="2" presStyleCnt="6"/>
      <dgm:spPr/>
      <dgm:t>
        <a:bodyPr/>
        <a:lstStyle/>
        <a:p>
          <a:endParaRPr lang="en-US"/>
        </a:p>
      </dgm:t>
    </dgm:pt>
    <dgm:pt modelId="{978577AA-1AB4-4B5D-82FB-340068CB0FEE}" type="pres">
      <dgm:prSet presAssocID="{D3CE0565-44F8-48E0-BAF9-105955396AA9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65C49EB8-ED48-4D8B-AEEC-A692B987CB41}" type="pres">
      <dgm:prSet presAssocID="{8BEB0274-6CFD-45CF-85E5-F511E3889CE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458435-56AB-405D-9594-C763C81D0BCD}" type="pres">
      <dgm:prSet presAssocID="{32B0A09B-439E-4502-99C7-B1104399B167}" presName="parTrans" presStyleLbl="sibTrans2D1" presStyleIdx="3" presStyleCnt="6"/>
      <dgm:spPr/>
      <dgm:t>
        <a:bodyPr/>
        <a:lstStyle/>
        <a:p>
          <a:endParaRPr lang="en-US"/>
        </a:p>
      </dgm:t>
    </dgm:pt>
    <dgm:pt modelId="{6698EE3E-900B-40E7-A189-1F33A01F844E}" type="pres">
      <dgm:prSet presAssocID="{32B0A09B-439E-4502-99C7-B1104399B167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68C967E5-2FE7-4BA4-9E3E-2533B7CB97DC}" type="pres">
      <dgm:prSet presAssocID="{83296E6F-3844-467D-B0AC-CF94A5A0C7C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655C46-0606-47D3-9C06-F47CF1767FBF}" type="pres">
      <dgm:prSet presAssocID="{84ED031C-ADE1-40ED-8E8D-1C25220780F4}" presName="parTrans" presStyleLbl="sibTrans2D1" presStyleIdx="4" presStyleCnt="6"/>
      <dgm:spPr/>
      <dgm:t>
        <a:bodyPr/>
        <a:lstStyle/>
        <a:p>
          <a:endParaRPr lang="en-US"/>
        </a:p>
      </dgm:t>
    </dgm:pt>
    <dgm:pt modelId="{F57FF2D5-E701-4F73-AAF1-CECD5C3836B5}" type="pres">
      <dgm:prSet presAssocID="{84ED031C-ADE1-40ED-8E8D-1C25220780F4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EED2303A-E70D-46FD-BD55-C0AD66AC561F}" type="pres">
      <dgm:prSet presAssocID="{FA68EC22-4D94-444A-B9FB-B8490B17211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8D4A63-8419-4382-A064-A5802AE83DE0}" type="pres">
      <dgm:prSet presAssocID="{5179C3D6-5F56-4E29-BD4F-4826AB3014D5}" presName="parTrans" presStyleLbl="sibTrans2D1" presStyleIdx="5" presStyleCnt="6"/>
      <dgm:spPr/>
      <dgm:t>
        <a:bodyPr/>
        <a:lstStyle/>
        <a:p>
          <a:endParaRPr lang="en-US"/>
        </a:p>
      </dgm:t>
    </dgm:pt>
    <dgm:pt modelId="{A6D7E3F2-7ED5-4BC6-8ADE-C49A553B0481}" type="pres">
      <dgm:prSet presAssocID="{5179C3D6-5F56-4E29-BD4F-4826AB3014D5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62AA5443-A574-4CB4-A30C-D9BC25C50679}" type="pres">
      <dgm:prSet presAssocID="{00807448-2FE4-40A1-B745-39DCD9D161F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FF163B-25B8-456C-90BF-BED4D35727D4}" type="presOf" srcId="{FA68EC22-4D94-444A-B9FB-B8490B172118}" destId="{EED2303A-E70D-46FD-BD55-C0AD66AC561F}" srcOrd="0" destOrd="0" presId="urn:microsoft.com/office/officeart/2005/8/layout/radial5"/>
    <dgm:cxn modelId="{B0EFA864-734A-4CE1-82C3-8749DC25F9C2}" type="presOf" srcId="{84ED031C-ADE1-40ED-8E8D-1C25220780F4}" destId="{77655C46-0606-47D3-9C06-F47CF1767FBF}" srcOrd="0" destOrd="0" presId="urn:microsoft.com/office/officeart/2005/8/layout/radial5"/>
    <dgm:cxn modelId="{280B645F-DFCF-42BF-9C29-2FD883E76014}" srcId="{1B3C5736-3102-4C30-B433-F756638698DB}" destId="{83296E6F-3844-467D-B0AC-CF94A5A0C7C6}" srcOrd="3" destOrd="0" parTransId="{32B0A09B-439E-4502-99C7-B1104399B167}" sibTransId="{B5536E7F-5A6C-4CEE-8C0F-7730A648E0DC}"/>
    <dgm:cxn modelId="{BB7744DA-D844-488D-AEB5-E56205D33CCA}" srcId="{1B3C5736-3102-4C30-B433-F756638698DB}" destId="{FA68EC22-4D94-444A-B9FB-B8490B172118}" srcOrd="4" destOrd="0" parTransId="{84ED031C-ADE1-40ED-8E8D-1C25220780F4}" sibTransId="{51DAC45E-F038-4F9B-BC30-DEB18780531A}"/>
    <dgm:cxn modelId="{5B0FEE00-1F09-4EC3-9841-2D1AF26DE07B}" type="presOf" srcId="{D3CE0565-44F8-48E0-BAF9-105955396AA9}" destId="{978577AA-1AB4-4B5D-82FB-340068CB0FEE}" srcOrd="1" destOrd="0" presId="urn:microsoft.com/office/officeart/2005/8/layout/radial5"/>
    <dgm:cxn modelId="{B1495470-AA2D-474A-B4FA-2960AEAACF7B}" type="presOf" srcId="{84ED031C-ADE1-40ED-8E8D-1C25220780F4}" destId="{F57FF2D5-E701-4F73-AAF1-CECD5C3836B5}" srcOrd="1" destOrd="0" presId="urn:microsoft.com/office/officeart/2005/8/layout/radial5"/>
    <dgm:cxn modelId="{168A348A-0FCE-4DF8-A50A-ABC3CED892EC}" type="presOf" srcId="{0D6F1100-FAEA-4AA3-8515-40CA919FAE8B}" destId="{51BA1950-5343-47CD-8F24-7D6926C6A8E0}" srcOrd="0" destOrd="0" presId="urn:microsoft.com/office/officeart/2005/8/layout/radial5"/>
    <dgm:cxn modelId="{ECAD62CA-9A6D-4BDE-8971-83223E924EA2}" srcId="{1B3C5736-3102-4C30-B433-F756638698DB}" destId="{6E764716-30CB-4E15-867B-0B257DD740F7}" srcOrd="0" destOrd="0" parTransId="{99BB01F3-3D3D-4CBE-91C1-20901DF570BB}" sibTransId="{E072F592-640D-462D-96A9-FD69938A9E50}"/>
    <dgm:cxn modelId="{121A7ABB-D831-4506-A2C8-973EE1624FAC}" type="presOf" srcId="{794C4EB6-68AC-474F-A683-1E8427A2CA49}" destId="{69667BFD-D0AC-4575-B261-298D3A72C393}" srcOrd="0" destOrd="0" presId="urn:microsoft.com/office/officeart/2005/8/layout/radial5"/>
    <dgm:cxn modelId="{AFBCAE06-F019-4763-A206-ADD7377AD411}" type="presOf" srcId="{32B0A09B-439E-4502-99C7-B1104399B167}" destId="{AB458435-56AB-405D-9594-C763C81D0BCD}" srcOrd="0" destOrd="0" presId="urn:microsoft.com/office/officeart/2005/8/layout/radial5"/>
    <dgm:cxn modelId="{4FA047DF-4909-4A8F-935E-9B8410426933}" srcId="{1B3C5736-3102-4C30-B433-F756638698DB}" destId="{00807448-2FE4-40A1-B745-39DCD9D161F0}" srcOrd="5" destOrd="0" parTransId="{5179C3D6-5F56-4E29-BD4F-4826AB3014D5}" sibTransId="{FC40E536-101B-4C15-8540-C55BA6CB34C9}"/>
    <dgm:cxn modelId="{F97F1D0A-7F02-4C37-B083-63FE30DE94BF}" type="presOf" srcId="{3BE63915-F3A8-459B-A314-5D344E51C0A3}" destId="{AD8302B9-7AD6-4FD2-90D1-5C79C966E045}" srcOrd="0" destOrd="0" presId="urn:microsoft.com/office/officeart/2005/8/layout/radial5"/>
    <dgm:cxn modelId="{78DCD0E3-F728-416E-8485-3CDDF4C2F6D1}" type="presOf" srcId="{83296E6F-3844-467D-B0AC-CF94A5A0C7C6}" destId="{68C967E5-2FE7-4BA4-9E3E-2533B7CB97DC}" srcOrd="0" destOrd="0" presId="urn:microsoft.com/office/officeart/2005/8/layout/radial5"/>
    <dgm:cxn modelId="{C021E836-08BC-419A-8A08-50F96D7BC086}" type="presOf" srcId="{5179C3D6-5F56-4E29-BD4F-4826AB3014D5}" destId="{A6D7E3F2-7ED5-4BC6-8ADE-C49A553B0481}" srcOrd="1" destOrd="0" presId="urn:microsoft.com/office/officeart/2005/8/layout/radial5"/>
    <dgm:cxn modelId="{61954DA8-3270-4B8B-8CC2-7482525E7476}" type="presOf" srcId="{D3CE0565-44F8-48E0-BAF9-105955396AA9}" destId="{0DB257BC-179B-4CC8-AB9D-2C13EB8702F2}" srcOrd="0" destOrd="0" presId="urn:microsoft.com/office/officeart/2005/8/layout/radial5"/>
    <dgm:cxn modelId="{BC37DCAD-831D-4CFE-8DEF-122E67AFF5FE}" type="presOf" srcId="{99BB01F3-3D3D-4CBE-91C1-20901DF570BB}" destId="{B686027F-0989-4C15-A8AE-D8877D854A72}" srcOrd="1" destOrd="0" presId="urn:microsoft.com/office/officeart/2005/8/layout/radial5"/>
    <dgm:cxn modelId="{39493BE6-072E-492F-ADD9-6B89F0691135}" type="presOf" srcId="{00807448-2FE4-40A1-B745-39DCD9D161F0}" destId="{62AA5443-A574-4CB4-A30C-D9BC25C50679}" srcOrd="0" destOrd="0" presId="urn:microsoft.com/office/officeart/2005/8/layout/radial5"/>
    <dgm:cxn modelId="{07655C43-6734-404E-A618-816B6570D01F}" type="presOf" srcId="{8BEB0274-6CFD-45CF-85E5-F511E3889CE2}" destId="{65C49EB8-ED48-4D8B-AEEC-A692B987CB41}" srcOrd="0" destOrd="0" presId="urn:microsoft.com/office/officeart/2005/8/layout/radial5"/>
    <dgm:cxn modelId="{7DE27BB2-1BD7-4D43-B68E-C922FF1C2EAF}" type="presOf" srcId="{3BE63915-F3A8-459B-A314-5D344E51C0A3}" destId="{1914A6FC-AA3A-40DC-87FE-23F9C191D08F}" srcOrd="1" destOrd="0" presId="urn:microsoft.com/office/officeart/2005/8/layout/radial5"/>
    <dgm:cxn modelId="{7C022F84-8A72-457F-BFDB-6AA596406582}" type="presOf" srcId="{99BB01F3-3D3D-4CBE-91C1-20901DF570BB}" destId="{2C9BBC2A-0E97-4662-A8DE-D054DF1FE51A}" srcOrd="0" destOrd="0" presId="urn:microsoft.com/office/officeart/2005/8/layout/radial5"/>
    <dgm:cxn modelId="{EE6B1240-8B8A-4322-9A0D-6D6AB12F5DE5}" type="presOf" srcId="{5179C3D6-5F56-4E29-BD4F-4826AB3014D5}" destId="{6B8D4A63-8419-4382-A064-A5802AE83DE0}" srcOrd="0" destOrd="0" presId="urn:microsoft.com/office/officeart/2005/8/layout/radial5"/>
    <dgm:cxn modelId="{7595626D-8BCA-49B6-8744-9D40E9AA3C17}" srcId="{1B3C5736-3102-4C30-B433-F756638698DB}" destId="{0D6F1100-FAEA-4AA3-8515-40CA919FAE8B}" srcOrd="1" destOrd="0" parTransId="{3BE63915-F3A8-459B-A314-5D344E51C0A3}" sibTransId="{9E66CD31-D838-43C2-AD4D-CC51822A4DA5}"/>
    <dgm:cxn modelId="{D408AA16-782D-4D32-A580-7D1B86925347}" type="presOf" srcId="{32B0A09B-439E-4502-99C7-B1104399B167}" destId="{6698EE3E-900B-40E7-A189-1F33A01F844E}" srcOrd="1" destOrd="0" presId="urn:microsoft.com/office/officeart/2005/8/layout/radial5"/>
    <dgm:cxn modelId="{DE71B0DD-9A09-42D7-BCF3-76BF6525D55D}" type="presOf" srcId="{6E764716-30CB-4E15-867B-0B257DD740F7}" destId="{1CD19866-EE59-43D1-A9D2-6E24765EA3D1}" srcOrd="0" destOrd="0" presId="urn:microsoft.com/office/officeart/2005/8/layout/radial5"/>
    <dgm:cxn modelId="{7F648C93-7DEE-457E-B603-ACB69D8572F0}" srcId="{794C4EB6-68AC-474F-A683-1E8427A2CA49}" destId="{1B3C5736-3102-4C30-B433-F756638698DB}" srcOrd="0" destOrd="0" parTransId="{77B101EB-EF11-4D46-9790-A48019F3AAAA}" sibTransId="{91984C0D-BE3D-4644-874A-55EBD2162702}"/>
    <dgm:cxn modelId="{63B9B957-2792-4D43-86E9-39C33BF00CBA}" type="presOf" srcId="{1B3C5736-3102-4C30-B433-F756638698DB}" destId="{34AB0AFF-2B73-474F-B2DE-FFA8F2209D51}" srcOrd="0" destOrd="0" presId="urn:microsoft.com/office/officeart/2005/8/layout/radial5"/>
    <dgm:cxn modelId="{055860D8-995F-4955-B99D-F28340B42FE5}" srcId="{1B3C5736-3102-4C30-B433-F756638698DB}" destId="{8BEB0274-6CFD-45CF-85E5-F511E3889CE2}" srcOrd="2" destOrd="0" parTransId="{D3CE0565-44F8-48E0-BAF9-105955396AA9}" sibTransId="{0D072003-9994-4A00-8692-E55A3D175E27}"/>
    <dgm:cxn modelId="{14CC1D89-589F-4BB0-ACDF-7738EC823AD1}" type="presParOf" srcId="{69667BFD-D0AC-4575-B261-298D3A72C393}" destId="{34AB0AFF-2B73-474F-B2DE-FFA8F2209D51}" srcOrd="0" destOrd="0" presId="urn:microsoft.com/office/officeart/2005/8/layout/radial5"/>
    <dgm:cxn modelId="{FC5D7DCB-F516-4888-A515-1E6BD8661994}" type="presParOf" srcId="{69667BFD-D0AC-4575-B261-298D3A72C393}" destId="{2C9BBC2A-0E97-4662-A8DE-D054DF1FE51A}" srcOrd="1" destOrd="0" presId="urn:microsoft.com/office/officeart/2005/8/layout/radial5"/>
    <dgm:cxn modelId="{215C608B-5460-4941-8FCD-7674676E0775}" type="presParOf" srcId="{2C9BBC2A-0E97-4662-A8DE-D054DF1FE51A}" destId="{B686027F-0989-4C15-A8AE-D8877D854A72}" srcOrd="0" destOrd="0" presId="urn:microsoft.com/office/officeart/2005/8/layout/radial5"/>
    <dgm:cxn modelId="{580B64DC-078C-4355-85AB-16C3AEB793F1}" type="presParOf" srcId="{69667BFD-D0AC-4575-B261-298D3A72C393}" destId="{1CD19866-EE59-43D1-A9D2-6E24765EA3D1}" srcOrd="2" destOrd="0" presId="urn:microsoft.com/office/officeart/2005/8/layout/radial5"/>
    <dgm:cxn modelId="{400CB4DC-D847-44F0-9394-9684C08BC50C}" type="presParOf" srcId="{69667BFD-D0AC-4575-B261-298D3A72C393}" destId="{AD8302B9-7AD6-4FD2-90D1-5C79C966E045}" srcOrd="3" destOrd="0" presId="urn:microsoft.com/office/officeart/2005/8/layout/radial5"/>
    <dgm:cxn modelId="{F5DD7D11-9E7F-477F-B740-529B13FC34CB}" type="presParOf" srcId="{AD8302B9-7AD6-4FD2-90D1-5C79C966E045}" destId="{1914A6FC-AA3A-40DC-87FE-23F9C191D08F}" srcOrd="0" destOrd="0" presId="urn:microsoft.com/office/officeart/2005/8/layout/radial5"/>
    <dgm:cxn modelId="{1C1D968C-69BF-439D-8C9B-3E0FD1E3BEB6}" type="presParOf" srcId="{69667BFD-D0AC-4575-B261-298D3A72C393}" destId="{51BA1950-5343-47CD-8F24-7D6926C6A8E0}" srcOrd="4" destOrd="0" presId="urn:microsoft.com/office/officeart/2005/8/layout/radial5"/>
    <dgm:cxn modelId="{8B57BA27-AACB-4355-9D07-202F49D654F5}" type="presParOf" srcId="{69667BFD-D0AC-4575-B261-298D3A72C393}" destId="{0DB257BC-179B-4CC8-AB9D-2C13EB8702F2}" srcOrd="5" destOrd="0" presId="urn:microsoft.com/office/officeart/2005/8/layout/radial5"/>
    <dgm:cxn modelId="{E5AE6C3F-5F3C-43C6-94E4-1E8F49B438BE}" type="presParOf" srcId="{0DB257BC-179B-4CC8-AB9D-2C13EB8702F2}" destId="{978577AA-1AB4-4B5D-82FB-340068CB0FEE}" srcOrd="0" destOrd="0" presId="urn:microsoft.com/office/officeart/2005/8/layout/radial5"/>
    <dgm:cxn modelId="{B77F4AE8-ECD0-442F-81DE-552E93CC3BF5}" type="presParOf" srcId="{69667BFD-D0AC-4575-B261-298D3A72C393}" destId="{65C49EB8-ED48-4D8B-AEEC-A692B987CB41}" srcOrd="6" destOrd="0" presId="urn:microsoft.com/office/officeart/2005/8/layout/radial5"/>
    <dgm:cxn modelId="{C9582D16-6CA9-4DED-9E58-FA1A4C9BB370}" type="presParOf" srcId="{69667BFD-D0AC-4575-B261-298D3A72C393}" destId="{AB458435-56AB-405D-9594-C763C81D0BCD}" srcOrd="7" destOrd="0" presId="urn:microsoft.com/office/officeart/2005/8/layout/radial5"/>
    <dgm:cxn modelId="{FE307642-7CB6-4441-9CBC-D68C1BB7FB19}" type="presParOf" srcId="{AB458435-56AB-405D-9594-C763C81D0BCD}" destId="{6698EE3E-900B-40E7-A189-1F33A01F844E}" srcOrd="0" destOrd="0" presId="urn:microsoft.com/office/officeart/2005/8/layout/radial5"/>
    <dgm:cxn modelId="{3322DA78-BA3E-4995-9C4E-B33711912F74}" type="presParOf" srcId="{69667BFD-D0AC-4575-B261-298D3A72C393}" destId="{68C967E5-2FE7-4BA4-9E3E-2533B7CB97DC}" srcOrd="8" destOrd="0" presId="urn:microsoft.com/office/officeart/2005/8/layout/radial5"/>
    <dgm:cxn modelId="{31779792-BE56-4878-BA3F-E35C532EC1DD}" type="presParOf" srcId="{69667BFD-D0AC-4575-B261-298D3A72C393}" destId="{77655C46-0606-47D3-9C06-F47CF1767FBF}" srcOrd="9" destOrd="0" presId="urn:microsoft.com/office/officeart/2005/8/layout/radial5"/>
    <dgm:cxn modelId="{EDCD50C5-7669-409C-A8C7-23987E25D7E3}" type="presParOf" srcId="{77655C46-0606-47D3-9C06-F47CF1767FBF}" destId="{F57FF2D5-E701-4F73-AAF1-CECD5C3836B5}" srcOrd="0" destOrd="0" presId="urn:microsoft.com/office/officeart/2005/8/layout/radial5"/>
    <dgm:cxn modelId="{FCA8FD01-DD58-44D2-A1B5-2D35EA587589}" type="presParOf" srcId="{69667BFD-D0AC-4575-B261-298D3A72C393}" destId="{EED2303A-E70D-46FD-BD55-C0AD66AC561F}" srcOrd="10" destOrd="0" presId="urn:microsoft.com/office/officeart/2005/8/layout/radial5"/>
    <dgm:cxn modelId="{718E3F59-1381-44B7-BD88-A33953CD4379}" type="presParOf" srcId="{69667BFD-D0AC-4575-B261-298D3A72C393}" destId="{6B8D4A63-8419-4382-A064-A5802AE83DE0}" srcOrd="11" destOrd="0" presId="urn:microsoft.com/office/officeart/2005/8/layout/radial5"/>
    <dgm:cxn modelId="{39BFC291-5CA9-4CE8-A50C-30F6B8A6398B}" type="presParOf" srcId="{6B8D4A63-8419-4382-A064-A5802AE83DE0}" destId="{A6D7E3F2-7ED5-4BC6-8ADE-C49A553B0481}" srcOrd="0" destOrd="0" presId="urn:microsoft.com/office/officeart/2005/8/layout/radial5"/>
    <dgm:cxn modelId="{4807AA25-E9FB-435E-8B55-42FB9A69737B}" type="presParOf" srcId="{69667BFD-D0AC-4575-B261-298D3A72C393}" destId="{62AA5443-A574-4CB4-A30C-D9BC25C50679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F290C3-3E6D-48C5-A27A-105342C94BD3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122F51-27F7-428F-8847-6FA0BD6E37F6}">
      <dgm:prSet phldrT="[Text]"/>
      <dgm:spPr/>
      <dgm:t>
        <a:bodyPr/>
        <a:lstStyle/>
        <a:p>
          <a:r>
            <a:rPr lang="en-US" dirty="0" smtClean="0"/>
            <a:t>1.</a:t>
          </a:r>
        </a:p>
        <a:p>
          <a:r>
            <a:rPr lang="en-US" dirty="0" smtClean="0"/>
            <a:t>Awareness</a:t>
          </a:r>
          <a:endParaRPr lang="en-US" dirty="0"/>
        </a:p>
      </dgm:t>
    </dgm:pt>
    <dgm:pt modelId="{6692571F-3598-49A9-B485-704A9392775B}" type="parTrans" cxnId="{5223C99A-D1A8-475A-A9C5-76A31200EB91}">
      <dgm:prSet/>
      <dgm:spPr/>
      <dgm:t>
        <a:bodyPr/>
        <a:lstStyle/>
        <a:p>
          <a:endParaRPr lang="en-US"/>
        </a:p>
      </dgm:t>
    </dgm:pt>
    <dgm:pt modelId="{2BEA9C38-191F-4EE9-AF6B-907074F16234}" type="sibTrans" cxnId="{5223C99A-D1A8-475A-A9C5-76A31200EB91}">
      <dgm:prSet/>
      <dgm:spPr/>
      <dgm:t>
        <a:bodyPr/>
        <a:lstStyle/>
        <a:p>
          <a:endParaRPr lang="en-US"/>
        </a:p>
      </dgm:t>
    </dgm:pt>
    <dgm:pt modelId="{1F5CF9B7-17F9-4419-B726-BB2787B9D8CE}">
      <dgm:prSet phldrT="[Text]"/>
      <dgm:spPr/>
      <dgm:t>
        <a:bodyPr/>
        <a:lstStyle/>
        <a:p>
          <a:r>
            <a:rPr lang="en-US" dirty="0" smtClean="0"/>
            <a:t>2. Commitment</a:t>
          </a:r>
          <a:endParaRPr lang="en-US" dirty="0"/>
        </a:p>
      </dgm:t>
    </dgm:pt>
    <dgm:pt modelId="{B9B313D4-494B-4973-9E28-9BB7725904AC}" type="parTrans" cxnId="{AB74E7CD-4B9A-4979-8460-512918EEF50F}">
      <dgm:prSet/>
      <dgm:spPr/>
      <dgm:t>
        <a:bodyPr/>
        <a:lstStyle/>
        <a:p>
          <a:endParaRPr lang="en-US"/>
        </a:p>
      </dgm:t>
    </dgm:pt>
    <dgm:pt modelId="{2A181EEC-89AA-4409-854F-73AEB6A51751}" type="sibTrans" cxnId="{AB74E7CD-4B9A-4979-8460-512918EEF50F}">
      <dgm:prSet/>
      <dgm:spPr/>
      <dgm:t>
        <a:bodyPr/>
        <a:lstStyle/>
        <a:p>
          <a:endParaRPr lang="en-US"/>
        </a:p>
      </dgm:t>
    </dgm:pt>
    <dgm:pt modelId="{A0A25B69-27FD-4A4F-AFFA-AAA30BD2D31B}">
      <dgm:prSet phldrT="[Text]"/>
      <dgm:spPr/>
      <dgm:t>
        <a:bodyPr/>
        <a:lstStyle/>
        <a:p>
          <a:r>
            <a:rPr lang="en-US" dirty="0" smtClean="0"/>
            <a:t>3.</a:t>
          </a:r>
        </a:p>
        <a:p>
          <a:r>
            <a:rPr lang="en-US" dirty="0" smtClean="0"/>
            <a:t>Responsibility</a:t>
          </a:r>
          <a:endParaRPr lang="en-US" dirty="0"/>
        </a:p>
      </dgm:t>
    </dgm:pt>
    <dgm:pt modelId="{EB52BEA6-E02E-4E56-A0F4-B4BDDD50F8E2}" type="parTrans" cxnId="{FA0F8FB9-2E66-47E1-A33F-4ADF9A3FDC06}">
      <dgm:prSet/>
      <dgm:spPr/>
      <dgm:t>
        <a:bodyPr/>
        <a:lstStyle/>
        <a:p>
          <a:endParaRPr lang="en-US"/>
        </a:p>
      </dgm:t>
    </dgm:pt>
    <dgm:pt modelId="{39E3F6C3-8253-41D8-A205-C15F46D93DF0}" type="sibTrans" cxnId="{FA0F8FB9-2E66-47E1-A33F-4ADF9A3FDC06}">
      <dgm:prSet/>
      <dgm:spPr/>
      <dgm:t>
        <a:bodyPr/>
        <a:lstStyle/>
        <a:p>
          <a:endParaRPr lang="en-US"/>
        </a:p>
      </dgm:t>
    </dgm:pt>
    <dgm:pt modelId="{78E590B6-4181-4556-8EFE-8235AD524B99}">
      <dgm:prSet phldrT="[Text]"/>
      <dgm:spPr/>
      <dgm:t>
        <a:bodyPr/>
        <a:lstStyle/>
        <a:p>
          <a:r>
            <a:rPr lang="en-US" dirty="0" smtClean="0"/>
            <a:t>4. </a:t>
          </a:r>
        </a:p>
        <a:p>
          <a:r>
            <a:rPr lang="en-US" dirty="0" smtClean="0"/>
            <a:t>Dedication </a:t>
          </a:r>
          <a:endParaRPr lang="en-US" dirty="0"/>
        </a:p>
      </dgm:t>
    </dgm:pt>
    <dgm:pt modelId="{3E236B5F-40D3-4536-9B47-5957959719BE}" type="parTrans" cxnId="{3947E3AE-F1E8-44FF-B34E-727E4A4AF9C3}">
      <dgm:prSet/>
      <dgm:spPr/>
      <dgm:t>
        <a:bodyPr/>
        <a:lstStyle/>
        <a:p>
          <a:endParaRPr lang="en-US"/>
        </a:p>
      </dgm:t>
    </dgm:pt>
    <dgm:pt modelId="{4400C9BA-945B-4C69-87C4-E50BAACD4F48}" type="sibTrans" cxnId="{3947E3AE-F1E8-44FF-B34E-727E4A4AF9C3}">
      <dgm:prSet/>
      <dgm:spPr/>
      <dgm:t>
        <a:bodyPr/>
        <a:lstStyle/>
        <a:p>
          <a:endParaRPr lang="en-US"/>
        </a:p>
      </dgm:t>
    </dgm:pt>
    <dgm:pt modelId="{172FF861-6FBE-4B15-8299-3AB44CA396EE}">
      <dgm:prSet/>
      <dgm:spPr/>
      <dgm:t>
        <a:bodyPr/>
        <a:lstStyle/>
        <a:p>
          <a:endParaRPr lang="en-US" dirty="0" smtClean="0"/>
        </a:p>
        <a:p>
          <a:r>
            <a:rPr lang="en-US" dirty="0" smtClean="0"/>
            <a:t>5. </a:t>
          </a:r>
        </a:p>
        <a:p>
          <a:r>
            <a:rPr lang="en-US" dirty="0" smtClean="0"/>
            <a:t>Academic Ambition</a:t>
          </a:r>
          <a:endParaRPr lang="en-US" dirty="0"/>
        </a:p>
      </dgm:t>
    </dgm:pt>
    <dgm:pt modelId="{DFF5C3A9-FD60-40D2-8E83-BDA0D740FD35}" type="parTrans" cxnId="{A5E16EB8-E6C0-447A-BE51-D43086C8D7E7}">
      <dgm:prSet/>
      <dgm:spPr/>
      <dgm:t>
        <a:bodyPr/>
        <a:lstStyle/>
        <a:p>
          <a:endParaRPr lang="en-US"/>
        </a:p>
      </dgm:t>
    </dgm:pt>
    <dgm:pt modelId="{618AF721-DF5B-4EC2-84F0-3D799E8E021E}" type="sibTrans" cxnId="{A5E16EB8-E6C0-447A-BE51-D43086C8D7E7}">
      <dgm:prSet/>
      <dgm:spPr/>
      <dgm:t>
        <a:bodyPr/>
        <a:lstStyle/>
        <a:p>
          <a:endParaRPr lang="en-US"/>
        </a:p>
      </dgm:t>
    </dgm:pt>
    <dgm:pt modelId="{2DFBCCDC-FB98-4B2A-8D2B-9242A03A1DFC}">
      <dgm:prSet/>
      <dgm:spPr/>
      <dgm:t>
        <a:bodyPr/>
        <a:lstStyle/>
        <a:p>
          <a:r>
            <a:rPr lang="en-US" dirty="0" smtClean="0"/>
            <a:t>6.</a:t>
          </a:r>
        </a:p>
        <a:p>
          <a:r>
            <a:rPr lang="en-US" dirty="0" smtClean="0"/>
            <a:t>Inadequate Resources</a:t>
          </a:r>
          <a:endParaRPr lang="en-US" dirty="0"/>
        </a:p>
      </dgm:t>
    </dgm:pt>
    <dgm:pt modelId="{99F16DBC-AF74-4D13-9DF1-60A5DB5FD104}" type="parTrans" cxnId="{C3DBF763-1584-4CDF-B1F2-FCB5F0F8ABCF}">
      <dgm:prSet/>
      <dgm:spPr/>
      <dgm:t>
        <a:bodyPr/>
        <a:lstStyle/>
        <a:p>
          <a:endParaRPr lang="en-US"/>
        </a:p>
      </dgm:t>
    </dgm:pt>
    <dgm:pt modelId="{E27070A1-C32D-44BD-9A4E-2F5276290BA7}" type="sibTrans" cxnId="{C3DBF763-1584-4CDF-B1F2-FCB5F0F8ABCF}">
      <dgm:prSet/>
      <dgm:spPr/>
      <dgm:t>
        <a:bodyPr/>
        <a:lstStyle/>
        <a:p>
          <a:endParaRPr lang="en-US"/>
        </a:p>
      </dgm:t>
    </dgm:pt>
    <dgm:pt modelId="{5ECCB717-4774-4DEF-AA2E-71DD2C050756}">
      <dgm:prSet/>
      <dgm:spPr/>
      <dgm:t>
        <a:bodyPr/>
        <a:lstStyle/>
        <a:p>
          <a:r>
            <a:rPr lang="en-US" dirty="0" smtClean="0"/>
            <a:t>7. </a:t>
          </a:r>
        </a:p>
        <a:p>
          <a:r>
            <a:rPr lang="en-US" dirty="0" smtClean="0"/>
            <a:t>Mere Appreciation</a:t>
          </a:r>
          <a:endParaRPr lang="en-US" dirty="0"/>
        </a:p>
      </dgm:t>
    </dgm:pt>
    <dgm:pt modelId="{FE495BC4-02DF-4B1D-8F9D-ED42D4126B43}" type="parTrans" cxnId="{E99FD23C-E390-47F5-8C05-255CD951D082}">
      <dgm:prSet/>
      <dgm:spPr/>
      <dgm:t>
        <a:bodyPr/>
        <a:lstStyle/>
        <a:p>
          <a:endParaRPr lang="en-US"/>
        </a:p>
      </dgm:t>
    </dgm:pt>
    <dgm:pt modelId="{B65780A5-1DC8-433A-BF49-CDF5C7E7748F}" type="sibTrans" cxnId="{E99FD23C-E390-47F5-8C05-255CD951D082}">
      <dgm:prSet/>
      <dgm:spPr/>
      <dgm:t>
        <a:bodyPr/>
        <a:lstStyle/>
        <a:p>
          <a:endParaRPr lang="en-US"/>
        </a:p>
      </dgm:t>
    </dgm:pt>
    <dgm:pt modelId="{E9B0C556-8125-4EB4-B34E-8B30FEB528E4}" type="pres">
      <dgm:prSet presAssocID="{65F290C3-3E6D-48C5-A27A-105342C94BD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E233AA5-8F9D-45B2-9E97-BF60FA349BC1}" type="pres">
      <dgm:prSet presAssocID="{09122F51-27F7-428F-8847-6FA0BD6E37F6}" presName="singleCycle" presStyleCnt="0"/>
      <dgm:spPr/>
    </dgm:pt>
    <dgm:pt modelId="{4BBAE048-C046-4ECB-834B-E5913F1E43F9}" type="pres">
      <dgm:prSet presAssocID="{09122F51-27F7-428F-8847-6FA0BD6E37F6}" presName="singleCenter" presStyleLbl="node1" presStyleIdx="0" presStyleCnt="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3248A7C3-A419-46AC-B3E4-4510752FD6AF}" type="pres">
      <dgm:prSet presAssocID="{B9B313D4-494B-4973-9E28-9BB7725904AC}" presName="Name56" presStyleLbl="parChTrans1D2" presStyleIdx="0" presStyleCnt="6"/>
      <dgm:spPr/>
      <dgm:t>
        <a:bodyPr/>
        <a:lstStyle/>
        <a:p>
          <a:endParaRPr lang="en-US"/>
        </a:p>
      </dgm:t>
    </dgm:pt>
    <dgm:pt modelId="{6DE5F014-6112-416C-A409-83A48A04480D}" type="pres">
      <dgm:prSet presAssocID="{1F5CF9B7-17F9-4419-B726-BB2787B9D8CE}" presName="text0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6BB374-1DC5-411E-85E2-CEB27C99326D}" type="pres">
      <dgm:prSet presAssocID="{EB52BEA6-E02E-4E56-A0F4-B4BDDD50F8E2}" presName="Name56" presStyleLbl="parChTrans1D2" presStyleIdx="1" presStyleCnt="6"/>
      <dgm:spPr/>
      <dgm:t>
        <a:bodyPr/>
        <a:lstStyle/>
        <a:p>
          <a:endParaRPr lang="en-US"/>
        </a:p>
      </dgm:t>
    </dgm:pt>
    <dgm:pt modelId="{02B69E03-B1D1-490C-BB2E-BAACAC622A8D}" type="pres">
      <dgm:prSet presAssocID="{A0A25B69-27FD-4A4F-AFFA-AAA30BD2D31B}" presName="text0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635DE5-A61A-406B-9C96-B1E5D8B8782E}" type="pres">
      <dgm:prSet presAssocID="{3E236B5F-40D3-4536-9B47-5957959719BE}" presName="Name56" presStyleLbl="parChTrans1D2" presStyleIdx="2" presStyleCnt="6"/>
      <dgm:spPr/>
      <dgm:t>
        <a:bodyPr/>
        <a:lstStyle/>
        <a:p>
          <a:endParaRPr lang="en-US"/>
        </a:p>
      </dgm:t>
    </dgm:pt>
    <dgm:pt modelId="{0CB08E3F-2F95-409B-AED0-769D46609BF8}" type="pres">
      <dgm:prSet presAssocID="{78E590B6-4181-4556-8EFE-8235AD524B99}" presName="text0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DB0BB4-21E9-412F-BB2C-707C950D7B83}" type="pres">
      <dgm:prSet presAssocID="{DFF5C3A9-FD60-40D2-8E83-BDA0D740FD35}" presName="Name56" presStyleLbl="parChTrans1D2" presStyleIdx="3" presStyleCnt="6"/>
      <dgm:spPr/>
      <dgm:t>
        <a:bodyPr/>
        <a:lstStyle/>
        <a:p>
          <a:endParaRPr lang="en-US"/>
        </a:p>
      </dgm:t>
    </dgm:pt>
    <dgm:pt modelId="{615DB803-5B79-491B-96B7-C9A6BA96905D}" type="pres">
      <dgm:prSet presAssocID="{172FF861-6FBE-4B15-8299-3AB44CA396EE}" presName="text0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2788A-87FD-47F0-AFA8-BFEFF05C80B1}" type="pres">
      <dgm:prSet presAssocID="{99F16DBC-AF74-4D13-9DF1-60A5DB5FD104}" presName="Name56" presStyleLbl="parChTrans1D2" presStyleIdx="4" presStyleCnt="6"/>
      <dgm:spPr/>
      <dgm:t>
        <a:bodyPr/>
        <a:lstStyle/>
        <a:p>
          <a:endParaRPr lang="en-US"/>
        </a:p>
      </dgm:t>
    </dgm:pt>
    <dgm:pt modelId="{E2987F84-3D28-480E-95DC-581C5636CC09}" type="pres">
      <dgm:prSet presAssocID="{2DFBCCDC-FB98-4B2A-8D2B-9242A03A1DFC}" presName="text0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11428-3B8A-4F40-AF54-B1AC8AF78A90}" type="pres">
      <dgm:prSet presAssocID="{FE495BC4-02DF-4B1D-8F9D-ED42D4126B43}" presName="Name56" presStyleLbl="parChTrans1D2" presStyleIdx="5" presStyleCnt="6"/>
      <dgm:spPr/>
      <dgm:t>
        <a:bodyPr/>
        <a:lstStyle/>
        <a:p>
          <a:endParaRPr lang="en-US"/>
        </a:p>
      </dgm:t>
    </dgm:pt>
    <dgm:pt modelId="{9BCD250E-75A1-4915-A998-F42BD955277E}" type="pres">
      <dgm:prSet presAssocID="{5ECCB717-4774-4DEF-AA2E-71DD2C050756}" presName="text0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74E7CD-4B9A-4979-8460-512918EEF50F}" srcId="{09122F51-27F7-428F-8847-6FA0BD6E37F6}" destId="{1F5CF9B7-17F9-4419-B726-BB2787B9D8CE}" srcOrd="0" destOrd="0" parTransId="{B9B313D4-494B-4973-9E28-9BB7725904AC}" sibTransId="{2A181EEC-89AA-4409-854F-73AEB6A51751}"/>
    <dgm:cxn modelId="{E99FD23C-E390-47F5-8C05-255CD951D082}" srcId="{09122F51-27F7-428F-8847-6FA0BD6E37F6}" destId="{5ECCB717-4774-4DEF-AA2E-71DD2C050756}" srcOrd="5" destOrd="0" parTransId="{FE495BC4-02DF-4B1D-8F9D-ED42D4126B43}" sibTransId="{B65780A5-1DC8-433A-BF49-CDF5C7E7748F}"/>
    <dgm:cxn modelId="{B71F7EDC-8C64-4891-91A1-81C095606A8B}" type="presOf" srcId="{3E236B5F-40D3-4536-9B47-5957959719BE}" destId="{5C635DE5-A61A-406B-9C96-B1E5D8B8782E}" srcOrd="0" destOrd="0" presId="urn:microsoft.com/office/officeart/2008/layout/RadialCluster"/>
    <dgm:cxn modelId="{8F802619-7EC1-4F5A-998E-7F082B8E9886}" type="presOf" srcId="{FE495BC4-02DF-4B1D-8F9D-ED42D4126B43}" destId="{D7211428-3B8A-4F40-AF54-B1AC8AF78A90}" srcOrd="0" destOrd="0" presId="urn:microsoft.com/office/officeart/2008/layout/RadialCluster"/>
    <dgm:cxn modelId="{9F5DCE1D-E130-43B6-BBCC-48AE389723F1}" type="presOf" srcId="{A0A25B69-27FD-4A4F-AFFA-AAA30BD2D31B}" destId="{02B69E03-B1D1-490C-BB2E-BAACAC622A8D}" srcOrd="0" destOrd="0" presId="urn:microsoft.com/office/officeart/2008/layout/RadialCluster"/>
    <dgm:cxn modelId="{E5B33317-E74E-413E-A2C9-E3E4397A1722}" type="presOf" srcId="{65F290C3-3E6D-48C5-A27A-105342C94BD3}" destId="{E9B0C556-8125-4EB4-B34E-8B30FEB528E4}" srcOrd="0" destOrd="0" presId="urn:microsoft.com/office/officeart/2008/layout/RadialCluster"/>
    <dgm:cxn modelId="{5223C99A-D1A8-475A-A9C5-76A31200EB91}" srcId="{65F290C3-3E6D-48C5-A27A-105342C94BD3}" destId="{09122F51-27F7-428F-8847-6FA0BD6E37F6}" srcOrd="0" destOrd="0" parTransId="{6692571F-3598-49A9-B485-704A9392775B}" sibTransId="{2BEA9C38-191F-4EE9-AF6B-907074F16234}"/>
    <dgm:cxn modelId="{EF37B606-408A-4071-A6D5-0EBEE259FBC8}" type="presOf" srcId="{78E590B6-4181-4556-8EFE-8235AD524B99}" destId="{0CB08E3F-2F95-409B-AED0-769D46609BF8}" srcOrd="0" destOrd="0" presId="urn:microsoft.com/office/officeart/2008/layout/RadialCluster"/>
    <dgm:cxn modelId="{9AD69AE1-79DE-41F9-9EAF-325D5BD9E450}" type="presOf" srcId="{5ECCB717-4774-4DEF-AA2E-71DD2C050756}" destId="{9BCD250E-75A1-4915-A998-F42BD955277E}" srcOrd="0" destOrd="0" presId="urn:microsoft.com/office/officeart/2008/layout/RadialCluster"/>
    <dgm:cxn modelId="{1A4440CF-4043-4FB6-ADFA-258DF043BAF8}" type="presOf" srcId="{99F16DBC-AF74-4D13-9DF1-60A5DB5FD104}" destId="{8732788A-87FD-47F0-AFA8-BFEFF05C80B1}" srcOrd="0" destOrd="0" presId="urn:microsoft.com/office/officeart/2008/layout/RadialCluster"/>
    <dgm:cxn modelId="{6C966B16-3ADB-45B0-81BD-8123A9D2C49E}" type="presOf" srcId="{DFF5C3A9-FD60-40D2-8E83-BDA0D740FD35}" destId="{75DB0BB4-21E9-412F-BB2C-707C950D7B83}" srcOrd="0" destOrd="0" presId="urn:microsoft.com/office/officeart/2008/layout/RadialCluster"/>
    <dgm:cxn modelId="{A5E16EB8-E6C0-447A-BE51-D43086C8D7E7}" srcId="{09122F51-27F7-428F-8847-6FA0BD6E37F6}" destId="{172FF861-6FBE-4B15-8299-3AB44CA396EE}" srcOrd="3" destOrd="0" parTransId="{DFF5C3A9-FD60-40D2-8E83-BDA0D740FD35}" sibTransId="{618AF721-DF5B-4EC2-84F0-3D799E8E021E}"/>
    <dgm:cxn modelId="{38A64922-0BB8-409A-B27C-E5959E931461}" type="presOf" srcId="{EB52BEA6-E02E-4E56-A0F4-B4BDDD50F8E2}" destId="{776BB374-1DC5-411E-85E2-CEB27C99326D}" srcOrd="0" destOrd="0" presId="urn:microsoft.com/office/officeart/2008/layout/RadialCluster"/>
    <dgm:cxn modelId="{2A4FE772-E1BC-4CD7-AB55-B513427A01C3}" type="presOf" srcId="{172FF861-6FBE-4B15-8299-3AB44CA396EE}" destId="{615DB803-5B79-491B-96B7-C9A6BA96905D}" srcOrd="0" destOrd="0" presId="urn:microsoft.com/office/officeart/2008/layout/RadialCluster"/>
    <dgm:cxn modelId="{277C24A7-693D-4C3C-A48A-6A71A55A50B0}" type="presOf" srcId="{B9B313D4-494B-4973-9E28-9BB7725904AC}" destId="{3248A7C3-A419-46AC-B3E4-4510752FD6AF}" srcOrd="0" destOrd="0" presId="urn:microsoft.com/office/officeart/2008/layout/RadialCluster"/>
    <dgm:cxn modelId="{3947E3AE-F1E8-44FF-B34E-727E4A4AF9C3}" srcId="{09122F51-27F7-428F-8847-6FA0BD6E37F6}" destId="{78E590B6-4181-4556-8EFE-8235AD524B99}" srcOrd="2" destOrd="0" parTransId="{3E236B5F-40D3-4536-9B47-5957959719BE}" sibTransId="{4400C9BA-945B-4C69-87C4-E50BAACD4F48}"/>
    <dgm:cxn modelId="{5E24174A-382A-4CB9-9ADF-5D57C9AFE32A}" type="presOf" srcId="{09122F51-27F7-428F-8847-6FA0BD6E37F6}" destId="{4BBAE048-C046-4ECB-834B-E5913F1E43F9}" srcOrd="0" destOrd="0" presId="urn:microsoft.com/office/officeart/2008/layout/RadialCluster"/>
    <dgm:cxn modelId="{FA0F8FB9-2E66-47E1-A33F-4ADF9A3FDC06}" srcId="{09122F51-27F7-428F-8847-6FA0BD6E37F6}" destId="{A0A25B69-27FD-4A4F-AFFA-AAA30BD2D31B}" srcOrd="1" destOrd="0" parTransId="{EB52BEA6-E02E-4E56-A0F4-B4BDDD50F8E2}" sibTransId="{39E3F6C3-8253-41D8-A205-C15F46D93DF0}"/>
    <dgm:cxn modelId="{969A6225-CF84-40D1-BCF7-D581C44CE177}" type="presOf" srcId="{1F5CF9B7-17F9-4419-B726-BB2787B9D8CE}" destId="{6DE5F014-6112-416C-A409-83A48A04480D}" srcOrd="0" destOrd="0" presId="urn:microsoft.com/office/officeart/2008/layout/RadialCluster"/>
    <dgm:cxn modelId="{C3DBF763-1584-4CDF-B1F2-FCB5F0F8ABCF}" srcId="{09122F51-27F7-428F-8847-6FA0BD6E37F6}" destId="{2DFBCCDC-FB98-4B2A-8D2B-9242A03A1DFC}" srcOrd="4" destOrd="0" parTransId="{99F16DBC-AF74-4D13-9DF1-60A5DB5FD104}" sibTransId="{E27070A1-C32D-44BD-9A4E-2F5276290BA7}"/>
    <dgm:cxn modelId="{97B6BB24-5750-475F-A7D8-A85FD05A3497}" type="presOf" srcId="{2DFBCCDC-FB98-4B2A-8D2B-9242A03A1DFC}" destId="{E2987F84-3D28-480E-95DC-581C5636CC09}" srcOrd="0" destOrd="0" presId="urn:microsoft.com/office/officeart/2008/layout/RadialCluster"/>
    <dgm:cxn modelId="{6C98886F-42D9-49CD-90DA-7549594F19C7}" type="presParOf" srcId="{E9B0C556-8125-4EB4-B34E-8B30FEB528E4}" destId="{9E233AA5-8F9D-45B2-9E97-BF60FA349BC1}" srcOrd="0" destOrd="0" presId="urn:microsoft.com/office/officeart/2008/layout/RadialCluster"/>
    <dgm:cxn modelId="{35A627AB-9571-4D3B-BA2A-6DD7A1C5E591}" type="presParOf" srcId="{9E233AA5-8F9D-45B2-9E97-BF60FA349BC1}" destId="{4BBAE048-C046-4ECB-834B-E5913F1E43F9}" srcOrd="0" destOrd="0" presId="urn:microsoft.com/office/officeart/2008/layout/RadialCluster"/>
    <dgm:cxn modelId="{E3DFCEA5-36EB-43ED-AE8D-BFECD606C7FA}" type="presParOf" srcId="{9E233AA5-8F9D-45B2-9E97-BF60FA349BC1}" destId="{3248A7C3-A419-46AC-B3E4-4510752FD6AF}" srcOrd="1" destOrd="0" presId="urn:microsoft.com/office/officeart/2008/layout/RadialCluster"/>
    <dgm:cxn modelId="{74C8F7DE-32F6-4080-AF05-060B6C06153C}" type="presParOf" srcId="{9E233AA5-8F9D-45B2-9E97-BF60FA349BC1}" destId="{6DE5F014-6112-416C-A409-83A48A04480D}" srcOrd="2" destOrd="0" presId="urn:microsoft.com/office/officeart/2008/layout/RadialCluster"/>
    <dgm:cxn modelId="{45286CD5-38DE-485C-A3BE-7A537CB1E355}" type="presParOf" srcId="{9E233AA5-8F9D-45B2-9E97-BF60FA349BC1}" destId="{776BB374-1DC5-411E-85E2-CEB27C99326D}" srcOrd="3" destOrd="0" presId="urn:microsoft.com/office/officeart/2008/layout/RadialCluster"/>
    <dgm:cxn modelId="{601E2937-45EA-4A50-A656-2415F9091A1E}" type="presParOf" srcId="{9E233AA5-8F9D-45B2-9E97-BF60FA349BC1}" destId="{02B69E03-B1D1-490C-BB2E-BAACAC622A8D}" srcOrd="4" destOrd="0" presId="urn:microsoft.com/office/officeart/2008/layout/RadialCluster"/>
    <dgm:cxn modelId="{A65A1235-B233-47BD-AD7B-6176C00989C0}" type="presParOf" srcId="{9E233AA5-8F9D-45B2-9E97-BF60FA349BC1}" destId="{5C635DE5-A61A-406B-9C96-B1E5D8B8782E}" srcOrd="5" destOrd="0" presId="urn:microsoft.com/office/officeart/2008/layout/RadialCluster"/>
    <dgm:cxn modelId="{D93CAEE8-7217-4ABB-8862-22D41CBE0AA9}" type="presParOf" srcId="{9E233AA5-8F9D-45B2-9E97-BF60FA349BC1}" destId="{0CB08E3F-2F95-409B-AED0-769D46609BF8}" srcOrd="6" destOrd="0" presId="urn:microsoft.com/office/officeart/2008/layout/RadialCluster"/>
    <dgm:cxn modelId="{39A9A893-053B-467E-8712-9A87E6F15879}" type="presParOf" srcId="{9E233AA5-8F9D-45B2-9E97-BF60FA349BC1}" destId="{75DB0BB4-21E9-412F-BB2C-707C950D7B83}" srcOrd="7" destOrd="0" presId="urn:microsoft.com/office/officeart/2008/layout/RadialCluster"/>
    <dgm:cxn modelId="{AF1F17B4-48D8-46C9-9F32-F28C3A4F281C}" type="presParOf" srcId="{9E233AA5-8F9D-45B2-9E97-BF60FA349BC1}" destId="{615DB803-5B79-491B-96B7-C9A6BA96905D}" srcOrd="8" destOrd="0" presId="urn:microsoft.com/office/officeart/2008/layout/RadialCluster"/>
    <dgm:cxn modelId="{928D567E-C762-4B99-A628-5B02DD96B785}" type="presParOf" srcId="{9E233AA5-8F9D-45B2-9E97-BF60FA349BC1}" destId="{8732788A-87FD-47F0-AFA8-BFEFF05C80B1}" srcOrd="9" destOrd="0" presId="urn:microsoft.com/office/officeart/2008/layout/RadialCluster"/>
    <dgm:cxn modelId="{0C62ED45-6395-4CE6-AD88-D62F83F91875}" type="presParOf" srcId="{9E233AA5-8F9D-45B2-9E97-BF60FA349BC1}" destId="{E2987F84-3D28-480E-95DC-581C5636CC09}" srcOrd="10" destOrd="0" presId="urn:microsoft.com/office/officeart/2008/layout/RadialCluster"/>
    <dgm:cxn modelId="{0DF6856C-6E08-4668-B546-904B3DEE8190}" type="presParOf" srcId="{9E233AA5-8F9D-45B2-9E97-BF60FA349BC1}" destId="{D7211428-3B8A-4F40-AF54-B1AC8AF78A90}" srcOrd="11" destOrd="0" presId="urn:microsoft.com/office/officeart/2008/layout/RadialCluster"/>
    <dgm:cxn modelId="{7736930B-2E57-4FCF-BF6F-C2441704D780}" type="presParOf" srcId="{9E233AA5-8F9D-45B2-9E97-BF60FA349BC1}" destId="{9BCD250E-75A1-4915-A998-F42BD955277E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DE239E-347D-4BD4-BC2D-C603EACCCB0E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4BF0060-2F1C-461C-887C-8543AC89A69B}">
      <dgm:prSet phldrT="[Text]"/>
      <dgm:spPr/>
      <dgm:t>
        <a:bodyPr/>
        <a:lstStyle/>
        <a:p>
          <a:r>
            <a:rPr lang="en-US" dirty="0" smtClean="0"/>
            <a:t>RESOURCES</a:t>
          </a:r>
          <a:endParaRPr lang="en-US" dirty="0"/>
        </a:p>
      </dgm:t>
    </dgm:pt>
    <dgm:pt modelId="{5A9151D0-EA3F-4265-B891-2BF5743AC5FF}" type="parTrans" cxnId="{98ECE1BB-4DA0-47F0-8D76-478170C72ABB}">
      <dgm:prSet/>
      <dgm:spPr/>
      <dgm:t>
        <a:bodyPr/>
        <a:lstStyle/>
        <a:p>
          <a:endParaRPr lang="en-US"/>
        </a:p>
      </dgm:t>
    </dgm:pt>
    <dgm:pt modelId="{59314BD0-AABB-435C-8FA2-45C73732A61F}" type="sibTrans" cxnId="{98ECE1BB-4DA0-47F0-8D76-478170C72ABB}">
      <dgm:prSet/>
      <dgm:spPr/>
      <dgm:t>
        <a:bodyPr/>
        <a:lstStyle/>
        <a:p>
          <a:r>
            <a:rPr lang="en-US" dirty="0" smtClean="0"/>
            <a:t>MATERIAL</a:t>
          </a:r>
          <a:endParaRPr lang="en-US" dirty="0"/>
        </a:p>
      </dgm:t>
    </dgm:pt>
    <dgm:pt modelId="{0C570014-9685-4288-87CA-DC8C42FAA915}">
      <dgm:prSet phldrT="[Text]"/>
      <dgm:spPr/>
      <dgm:t>
        <a:bodyPr/>
        <a:lstStyle/>
        <a:p>
          <a:r>
            <a:rPr lang="en-US" dirty="0" smtClean="0"/>
            <a:t>FACULTY DEVELOPMENT</a:t>
          </a:r>
          <a:endParaRPr lang="en-US" dirty="0"/>
        </a:p>
      </dgm:t>
    </dgm:pt>
    <dgm:pt modelId="{2EF54DE3-845E-4020-B810-F1DE9F5D806F}" type="parTrans" cxnId="{C3D2D0F5-D9F9-4D09-A03E-CEE355F0E78A}">
      <dgm:prSet/>
      <dgm:spPr/>
      <dgm:t>
        <a:bodyPr/>
        <a:lstStyle/>
        <a:p>
          <a:endParaRPr lang="en-US"/>
        </a:p>
      </dgm:t>
    </dgm:pt>
    <dgm:pt modelId="{36B621FE-5910-449D-93AE-F30D124B4CBF}" type="sibTrans" cxnId="{C3D2D0F5-D9F9-4D09-A03E-CEE355F0E78A}">
      <dgm:prSet/>
      <dgm:spPr/>
      <dgm:t>
        <a:bodyPr/>
        <a:lstStyle/>
        <a:p>
          <a:r>
            <a:rPr lang="en-US" dirty="0" smtClean="0"/>
            <a:t>TECHNODRIVEN</a:t>
          </a:r>
          <a:endParaRPr lang="en-US" dirty="0"/>
        </a:p>
      </dgm:t>
    </dgm:pt>
    <dgm:pt modelId="{DD8D31D7-8627-4386-BB96-315711911002}">
      <dgm:prSet phldrT="[Text]"/>
      <dgm:spPr/>
      <dgm:t>
        <a:bodyPr/>
        <a:lstStyle/>
        <a:p>
          <a:r>
            <a:rPr lang="en-US" dirty="0" smtClean="0"/>
            <a:t>HUMAN</a:t>
          </a:r>
          <a:endParaRPr lang="en-US" dirty="0"/>
        </a:p>
      </dgm:t>
    </dgm:pt>
    <dgm:pt modelId="{5DE80906-B557-4197-AAC3-6CE38408B332}" type="sibTrans" cxnId="{B7EBAC4D-4A58-459C-9546-924289551E5C}">
      <dgm:prSet/>
      <dgm:spPr/>
      <dgm:t>
        <a:bodyPr/>
        <a:lstStyle/>
        <a:p>
          <a:r>
            <a:rPr lang="en-US" dirty="0" smtClean="0"/>
            <a:t>FINANCIAL</a:t>
          </a:r>
          <a:endParaRPr lang="en-US" dirty="0"/>
        </a:p>
      </dgm:t>
    </dgm:pt>
    <dgm:pt modelId="{814A113A-0F7D-42F4-B179-4275023DB9DD}" type="parTrans" cxnId="{B7EBAC4D-4A58-459C-9546-924289551E5C}">
      <dgm:prSet/>
      <dgm:spPr/>
      <dgm:t>
        <a:bodyPr/>
        <a:lstStyle/>
        <a:p>
          <a:endParaRPr lang="en-US"/>
        </a:p>
      </dgm:t>
    </dgm:pt>
    <dgm:pt modelId="{DE9BD888-8232-4571-998A-D79BEC1A237A}" type="pres">
      <dgm:prSet presAssocID="{30DE239E-347D-4BD4-BC2D-C603EACCCB0E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6262BBF-A389-4C24-A750-5B67D4D3FAD0}" type="pres">
      <dgm:prSet presAssocID="{DD8D31D7-8627-4386-BB96-315711911002}" presName="composite" presStyleCnt="0"/>
      <dgm:spPr/>
    </dgm:pt>
    <dgm:pt modelId="{70CB8B4A-8249-4345-B493-35A7831D1B65}" type="pres">
      <dgm:prSet presAssocID="{DD8D31D7-8627-4386-BB96-315711911002}" presName="Parent1" presStyleLbl="node1" presStyleIdx="0" presStyleCnt="6" custLinFactX="80692" custLinFactNeighborX="100000" custLinFactNeighborY="7606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02DB5-8CCE-4B65-8A13-DF137586B1E4}" type="pres">
      <dgm:prSet presAssocID="{DD8D31D7-8627-4386-BB96-315711911002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1030E8-9F6C-46CB-8869-F758949233EE}" type="pres">
      <dgm:prSet presAssocID="{DD8D31D7-8627-4386-BB96-315711911002}" presName="BalanceSpacing" presStyleCnt="0"/>
      <dgm:spPr/>
    </dgm:pt>
    <dgm:pt modelId="{AE757B49-35E4-4DAA-96C5-B240D3DCD2E0}" type="pres">
      <dgm:prSet presAssocID="{DD8D31D7-8627-4386-BB96-315711911002}" presName="BalanceSpacing1" presStyleCnt="0"/>
      <dgm:spPr/>
    </dgm:pt>
    <dgm:pt modelId="{476DA165-9788-4A01-A752-D976FA14B126}" type="pres">
      <dgm:prSet presAssocID="{5DE80906-B557-4197-AAC3-6CE38408B332}" presName="Accent1Text" presStyleLbl="node1" presStyleIdx="1" presStyleCnt="6" custLinFactX="41814" custLinFactNeighborX="100000" custLinFactNeighborY="3323"/>
      <dgm:spPr/>
      <dgm:t>
        <a:bodyPr/>
        <a:lstStyle/>
        <a:p>
          <a:endParaRPr lang="en-US"/>
        </a:p>
      </dgm:t>
    </dgm:pt>
    <dgm:pt modelId="{FD0C1CC5-148D-4061-95A2-39F737B78220}" type="pres">
      <dgm:prSet presAssocID="{5DE80906-B557-4197-AAC3-6CE38408B332}" presName="spaceBetweenRectangles" presStyleCnt="0"/>
      <dgm:spPr/>
    </dgm:pt>
    <dgm:pt modelId="{89D1C6EC-5FD5-480A-B0A4-7DD1B1FCD647}" type="pres">
      <dgm:prSet presAssocID="{F4BF0060-2F1C-461C-887C-8543AC89A69B}" presName="composite" presStyleCnt="0"/>
      <dgm:spPr/>
    </dgm:pt>
    <dgm:pt modelId="{3BABEDC7-9FEF-4137-89F7-BD04F4FD40D3}" type="pres">
      <dgm:prSet presAssocID="{F4BF0060-2F1C-461C-887C-8543AC89A69B}" presName="Parent1" presStyleLbl="node1" presStyleIdx="2" presStyleCnt="6" custLinFactX="86165" custLinFactNeighborX="100000" custLinFactNeighborY="-850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11DF29-D5A4-4257-9E65-A06C431C2A1D}" type="pres">
      <dgm:prSet presAssocID="{F4BF0060-2F1C-461C-887C-8543AC89A69B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7EE8E-31F1-4E06-B2E2-2D78E79EEFA9}" type="pres">
      <dgm:prSet presAssocID="{F4BF0060-2F1C-461C-887C-8543AC89A69B}" presName="BalanceSpacing" presStyleCnt="0"/>
      <dgm:spPr/>
    </dgm:pt>
    <dgm:pt modelId="{9BA47F37-F9D3-4579-90BE-8F7595EBEAF0}" type="pres">
      <dgm:prSet presAssocID="{F4BF0060-2F1C-461C-887C-8543AC89A69B}" presName="BalanceSpacing1" presStyleCnt="0"/>
      <dgm:spPr/>
    </dgm:pt>
    <dgm:pt modelId="{7E162D94-13FD-4B9B-8E50-A7D17E1CC879}" type="pres">
      <dgm:prSet presAssocID="{59314BD0-AABB-435C-8FA2-45C73732A61F}" presName="Accent1Text" presStyleLbl="node1" presStyleIdx="3" presStyleCnt="6" custLinFactNeighborX="30527" custLinFactNeighborY="-7039"/>
      <dgm:spPr/>
      <dgm:t>
        <a:bodyPr/>
        <a:lstStyle/>
        <a:p>
          <a:endParaRPr lang="en-US"/>
        </a:p>
      </dgm:t>
    </dgm:pt>
    <dgm:pt modelId="{36C81835-6390-45E7-9466-0E8C43E9F924}" type="pres">
      <dgm:prSet presAssocID="{59314BD0-AABB-435C-8FA2-45C73732A61F}" presName="spaceBetweenRectangles" presStyleCnt="0"/>
      <dgm:spPr/>
    </dgm:pt>
    <dgm:pt modelId="{48485DB4-3C11-4BE2-8F4B-3CF883702ADC}" type="pres">
      <dgm:prSet presAssocID="{0C570014-9685-4288-87CA-DC8C42FAA915}" presName="composite" presStyleCnt="0"/>
      <dgm:spPr/>
    </dgm:pt>
    <dgm:pt modelId="{99422029-81E4-459B-A1EC-370DEF9EBB8A}" type="pres">
      <dgm:prSet presAssocID="{0C570014-9685-4288-87CA-DC8C42FAA915}" presName="Parent1" presStyleLbl="node1" presStyleIdx="4" presStyleCnt="6" custLinFactX="-73103" custLinFactNeighborX="-100000" custLinFactNeighborY="-2179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E4D5BC-00BD-4C53-997F-B42BF9D1BFA7}" type="pres">
      <dgm:prSet presAssocID="{0C570014-9685-4288-87CA-DC8C42FAA915}" presName="Childtext1" presStyleLbl="revTx" presStyleIdx="2" presStyleCnt="3" custLinFactX="100000" custLinFactNeighborX="170625" custLinFactNeighborY="36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6BE892-4CD4-4C78-9591-BD63C4F2953A}" type="pres">
      <dgm:prSet presAssocID="{0C570014-9685-4288-87CA-DC8C42FAA915}" presName="BalanceSpacing" presStyleCnt="0"/>
      <dgm:spPr/>
    </dgm:pt>
    <dgm:pt modelId="{97401CFC-3AAA-4792-ABF1-F342C1D486A6}" type="pres">
      <dgm:prSet presAssocID="{0C570014-9685-4288-87CA-DC8C42FAA915}" presName="BalanceSpacing1" presStyleCnt="0"/>
      <dgm:spPr/>
    </dgm:pt>
    <dgm:pt modelId="{F8FD6B57-BB8C-40BF-857B-02D7DD537CC3}" type="pres">
      <dgm:prSet presAssocID="{36B621FE-5910-449D-93AE-F30D124B4CBF}" presName="Accent1Text" presStyleLbl="node1" presStyleIdx="5" presStyleCnt="6" custLinFactY="-843" custLinFactNeighborX="-22235" custLinFactNeighborY="-100000"/>
      <dgm:spPr/>
      <dgm:t>
        <a:bodyPr/>
        <a:lstStyle/>
        <a:p>
          <a:endParaRPr lang="en-US"/>
        </a:p>
      </dgm:t>
    </dgm:pt>
  </dgm:ptLst>
  <dgm:cxnLst>
    <dgm:cxn modelId="{C3D2D0F5-D9F9-4D09-A03E-CEE355F0E78A}" srcId="{30DE239E-347D-4BD4-BC2D-C603EACCCB0E}" destId="{0C570014-9685-4288-87CA-DC8C42FAA915}" srcOrd="2" destOrd="0" parTransId="{2EF54DE3-845E-4020-B810-F1DE9F5D806F}" sibTransId="{36B621FE-5910-449D-93AE-F30D124B4CBF}"/>
    <dgm:cxn modelId="{AAD1E9C1-E0B9-45DC-B60D-6A5EDA4CAFF0}" type="presOf" srcId="{36B621FE-5910-449D-93AE-F30D124B4CBF}" destId="{F8FD6B57-BB8C-40BF-857B-02D7DD537CC3}" srcOrd="0" destOrd="0" presId="urn:microsoft.com/office/officeart/2008/layout/AlternatingHexagons"/>
    <dgm:cxn modelId="{85704605-9D4C-4A74-A4A1-570E2880DEF9}" type="presOf" srcId="{DD8D31D7-8627-4386-BB96-315711911002}" destId="{70CB8B4A-8249-4345-B493-35A7831D1B65}" srcOrd="0" destOrd="0" presId="urn:microsoft.com/office/officeart/2008/layout/AlternatingHexagons"/>
    <dgm:cxn modelId="{98ECE1BB-4DA0-47F0-8D76-478170C72ABB}" srcId="{30DE239E-347D-4BD4-BC2D-C603EACCCB0E}" destId="{F4BF0060-2F1C-461C-887C-8543AC89A69B}" srcOrd="1" destOrd="0" parTransId="{5A9151D0-EA3F-4265-B891-2BF5743AC5FF}" sibTransId="{59314BD0-AABB-435C-8FA2-45C73732A61F}"/>
    <dgm:cxn modelId="{B7EBAC4D-4A58-459C-9546-924289551E5C}" srcId="{30DE239E-347D-4BD4-BC2D-C603EACCCB0E}" destId="{DD8D31D7-8627-4386-BB96-315711911002}" srcOrd="0" destOrd="0" parTransId="{814A113A-0F7D-42F4-B179-4275023DB9DD}" sibTransId="{5DE80906-B557-4197-AAC3-6CE38408B332}"/>
    <dgm:cxn modelId="{1C88DF6D-11AB-4A44-A6A6-41998C92EA2C}" type="presOf" srcId="{5DE80906-B557-4197-AAC3-6CE38408B332}" destId="{476DA165-9788-4A01-A752-D976FA14B126}" srcOrd="0" destOrd="0" presId="urn:microsoft.com/office/officeart/2008/layout/AlternatingHexagons"/>
    <dgm:cxn modelId="{E209D7D6-F4E2-4804-92B3-E8C8AC31893E}" type="presOf" srcId="{0C570014-9685-4288-87CA-DC8C42FAA915}" destId="{99422029-81E4-459B-A1EC-370DEF9EBB8A}" srcOrd="0" destOrd="0" presId="urn:microsoft.com/office/officeart/2008/layout/AlternatingHexagons"/>
    <dgm:cxn modelId="{BD965BB6-588E-48A9-A033-5DE1121ADC55}" type="presOf" srcId="{59314BD0-AABB-435C-8FA2-45C73732A61F}" destId="{7E162D94-13FD-4B9B-8E50-A7D17E1CC879}" srcOrd="0" destOrd="0" presId="urn:microsoft.com/office/officeart/2008/layout/AlternatingHexagons"/>
    <dgm:cxn modelId="{7F20DEF8-6FB4-4D4A-9EA8-810DA0076556}" type="presOf" srcId="{30DE239E-347D-4BD4-BC2D-C603EACCCB0E}" destId="{DE9BD888-8232-4571-998A-D79BEC1A237A}" srcOrd="0" destOrd="0" presId="urn:microsoft.com/office/officeart/2008/layout/AlternatingHexagons"/>
    <dgm:cxn modelId="{4205E3E6-F7CA-4224-B8DA-3318D6D35EB3}" type="presOf" srcId="{F4BF0060-2F1C-461C-887C-8543AC89A69B}" destId="{3BABEDC7-9FEF-4137-89F7-BD04F4FD40D3}" srcOrd="0" destOrd="0" presId="urn:microsoft.com/office/officeart/2008/layout/AlternatingHexagons"/>
    <dgm:cxn modelId="{E6DBF6BA-D3B0-4A0A-A932-D3DAE56D8A81}" type="presParOf" srcId="{DE9BD888-8232-4571-998A-D79BEC1A237A}" destId="{E6262BBF-A389-4C24-A750-5B67D4D3FAD0}" srcOrd="0" destOrd="0" presId="urn:microsoft.com/office/officeart/2008/layout/AlternatingHexagons"/>
    <dgm:cxn modelId="{22981139-5757-4930-82BE-4B5CFA12CB23}" type="presParOf" srcId="{E6262BBF-A389-4C24-A750-5B67D4D3FAD0}" destId="{70CB8B4A-8249-4345-B493-35A7831D1B65}" srcOrd="0" destOrd="0" presId="urn:microsoft.com/office/officeart/2008/layout/AlternatingHexagons"/>
    <dgm:cxn modelId="{F374658C-52CF-45EB-BFC9-7A50E2889A79}" type="presParOf" srcId="{E6262BBF-A389-4C24-A750-5B67D4D3FAD0}" destId="{39502DB5-8CCE-4B65-8A13-DF137586B1E4}" srcOrd="1" destOrd="0" presId="urn:microsoft.com/office/officeart/2008/layout/AlternatingHexagons"/>
    <dgm:cxn modelId="{E90E027A-1BCF-4315-8E5D-CDDF6E8DC6BE}" type="presParOf" srcId="{E6262BBF-A389-4C24-A750-5B67D4D3FAD0}" destId="{911030E8-9F6C-46CB-8869-F758949233EE}" srcOrd="2" destOrd="0" presId="urn:microsoft.com/office/officeart/2008/layout/AlternatingHexagons"/>
    <dgm:cxn modelId="{8B7A3214-C050-4C7D-A587-C2B996DC542E}" type="presParOf" srcId="{E6262BBF-A389-4C24-A750-5B67D4D3FAD0}" destId="{AE757B49-35E4-4DAA-96C5-B240D3DCD2E0}" srcOrd="3" destOrd="0" presId="urn:microsoft.com/office/officeart/2008/layout/AlternatingHexagons"/>
    <dgm:cxn modelId="{901E19A2-D0D9-4EAD-9A42-FCEB676DDD5D}" type="presParOf" srcId="{E6262BBF-A389-4C24-A750-5B67D4D3FAD0}" destId="{476DA165-9788-4A01-A752-D976FA14B126}" srcOrd="4" destOrd="0" presId="urn:microsoft.com/office/officeart/2008/layout/AlternatingHexagons"/>
    <dgm:cxn modelId="{C5264E5C-2441-485A-B07A-F09D2DB3EFAE}" type="presParOf" srcId="{DE9BD888-8232-4571-998A-D79BEC1A237A}" destId="{FD0C1CC5-148D-4061-95A2-39F737B78220}" srcOrd="1" destOrd="0" presId="urn:microsoft.com/office/officeart/2008/layout/AlternatingHexagons"/>
    <dgm:cxn modelId="{8D8EE569-34F1-4E2F-A037-C47771934F68}" type="presParOf" srcId="{DE9BD888-8232-4571-998A-D79BEC1A237A}" destId="{89D1C6EC-5FD5-480A-B0A4-7DD1B1FCD647}" srcOrd="2" destOrd="0" presId="urn:microsoft.com/office/officeart/2008/layout/AlternatingHexagons"/>
    <dgm:cxn modelId="{124EED1B-4B6E-4EA4-AFF8-D6DA6B38B03D}" type="presParOf" srcId="{89D1C6EC-5FD5-480A-B0A4-7DD1B1FCD647}" destId="{3BABEDC7-9FEF-4137-89F7-BD04F4FD40D3}" srcOrd="0" destOrd="0" presId="urn:microsoft.com/office/officeart/2008/layout/AlternatingHexagons"/>
    <dgm:cxn modelId="{061C40EF-5281-479C-94F5-27CD67DA1950}" type="presParOf" srcId="{89D1C6EC-5FD5-480A-B0A4-7DD1B1FCD647}" destId="{D311DF29-D5A4-4257-9E65-A06C431C2A1D}" srcOrd="1" destOrd="0" presId="urn:microsoft.com/office/officeart/2008/layout/AlternatingHexagons"/>
    <dgm:cxn modelId="{EFCE1750-E89E-45B1-9E75-0105E1AB7CE5}" type="presParOf" srcId="{89D1C6EC-5FD5-480A-B0A4-7DD1B1FCD647}" destId="{2757EE8E-31F1-4E06-B2E2-2D78E79EEFA9}" srcOrd="2" destOrd="0" presId="urn:microsoft.com/office/officeart/2008/layout/AlternatingHexagons"/>
    <dgm:cxn modelId="{6C92BD6F-6494-4BF0-B29B-FCE861627EFE}" type="presParOf" srcId="{89D1C6EC-5FD5-480A-B0A4-7DD1B1FCD647}" destId="{9BA47F37-F9D3-4579-90BE-8F7595EBEAF0}" srcOrd="3" destOrd="0" presId="urn:microsoft.com/office/officeart/2008/layout/AlternatingHexagons"/>
    <dgm:cxn modelId="{4B878704-C4CB-4AB5-8158-A99E28428C7C}" type="presParOf" srcId="{89D1C6EC-5FD5-480A-B0A4-7DD1B1FCD647}" destId="{7E162D94-13FD-4B9B-8E50-A7D17E1CC879}" srcOrd="4" destOrd="0" presId="urn:microsoft.com/office/officeart/2008/layout/AlternatingHexagons"/>
    <dgm:cxn modelId="{EA4E2935-726A-4608-BD0A-F55D4B2BB344}" type="presParOf" srcId="{DE9BD888-8232-4571-998A-D79BEC1A237A}" destId="{36C81835-6390-45E7-9466-0E8C43E9F924}" srcOrd="3" destOrd="0" presId="urn:microsoft.com/office/officeart/2008/layout/AlternatingHexagons"/>
    <dgm:cxn modelId="{16C4AD3D-20B1-4C6C-A955-6D11E50C1D6D}" type="presParOf" srcId="{DE9BD888-8232-4571-998A-D79BEC1A237A}" destId="{48485DB4-3C11-4BE2-8F4B-3CF883702ADC}" srcOrd="4" destOrd="0" presId="urn:microsoft.com/office/officeart/2008/layout/AlternatingHexagons"/>
    <dgm:cxn modelId="{64B15BB7-F7D9-48E6-AA4A-71DCBF3688A6}" type="presParOf" srcId="{48485DB4-3C11-4BE2-8F4B-3CF883702ADC}" destId="{99422029-81E4-459B-A1EC-370DEF9EBB8A}" srcOrd="0" destOrd="0" presId="urn:microsoft.com/office/officeart/2008/layout/AlternatingHexagons"/>
    <dgm:cxn modelId="{73477B10-6EA2-4E56-9767-F0EE490DA404}" type="presParOf" srcId="{48485DB4-3C11-4BE2-8F4B-3CF883702ADC}" destId="{4AE4D5BC-00BD-4C53-997F-B42BF9D1BFA7}" srcOrd="1" destOrd="0" presId="urn:microsoft.com/office/officeart/2008/layout/AlternatingHexagons"/>
    <dgm:cxn modelId="{AE96A2F2-02C5-48E0-AF42-0EE03A4E7FF3}" type="presParOf" srcId="{48485DB4-3C11-4BE2-8F4B-3CF883702ADC}" destId="{BD6BE892-4CD4-4C78-9591-BD63C4F2953A}" srcOrd="2" destOrd="0" presId="urn:microsoft.com/office/officeart/2008/layout/AlternatingHexagons"/>
    <dgm:cxn modelId="{12F2E443-087F-46EF-9A0F-E1F08BF6B378}" type="presParOf" srcId="{48485DB4-3C11-4BE2-8F4B-3CF883702ADC}" destId="{97401CFC-3AAA-4792-ABF1-F342C1D486A6}" srcOrd="3" destOrd="0" presId="urn:microsoft.com/office/officeart/2008/layout/AlternatingHexagons"/>
    <dgm:cxn modelId="{B9675C85-6E94-4D22-841F-80C16A14C2B0}" type="presParOf" srcId="{48485DB4-3C11-4BE2-8F4B-3CF883702ADC}" destId="{F8FD6B57-BB8C-40BF-857B-02D7DD537CC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545A41-0E06-4F4D-A988-F0CE9B074A08}">
      <dsp:nvSpPr>
        <dsp:cNvPr id="0" name=""/>
        <dsp:cNvSpPr/>
      </dsp:nvSpPr>
      <dsp:spPr>
        <a:xfrm>
          <a:off x="5605849" y="2279005"/>
          <a:ext cx="840373" cy="77828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016A24-4333-4609-9BDE-F28AFEC5AE3E}">
      <dsp:nvSpPr>
        <dsp:cNvPr id="0" name=""/>
        <dsp:cNvSpPr/>
      </dsp:nvSpPr>
      <dsp:spPr>
        <a:xfrm>
          <a:off x="4892667" y="613521"/>
          <a:ext cx="2012454" cy="140865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+mn-lt"/>
            </a:rPr>
            <a:t>CHALLENGES</a:t>
          </a:r>
          <a:endParaRPr lang="en-US" sz="2400" kern="1200" dirty="0"/>
        </a:p>
      </dsp:txBody>
      <dsp:txXfrm>
        <a:off x="4961444" y="682298"/>
        <a:ext cx="1874900" cy="1271098"/>
      </dsp:txXfrm>
    </dsp:sp>
    <dsp:sp modelId="{07C6FE54-0907-4AD3-B9FC-AA1F9352BB9D}">
      <dsp:nvSpPr>
        <dsp:cNvPr id="0" name=""/>
        <dsp:cNvSpPr/>
      </dsp:nvSpPr>
      <dsp:spPr>
        <a:xfrm>
          <a:off x="3765149" y="180365"/>
          <a:ext cx="1463667" cy="1138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945A9-19C0-4A21-97D8-5A9A53AF1D4C}">
      <dsp:nvSpPr>
        <dsp:cNvPr id="0" name=""/>
        <dsp:cNvSpPr/>
      </dsp:nvSpPr>
      <dsp:spPr>
        <a:xfrm rot="5400000">
          <a:off x="5076377" y="1903229"/>
          <a:ext cx="560193" cy="7993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3F1E7-E31D-4EB8-A9E4-6E21DBA4FD7C}">
      <dsp:nvSpPr>
        <dsp:cNvPr id="0" name=""/>
        <dsp:cNvSpPr/>
      </dsp:nvSpPr>
      <dsp:spPr>
        <a:xfrm>
          <a:off x="4910409" y="3092245"/>
          <a:ext cx="2012454" cy="140865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RESOURCES</a:t>
          </a:r>
          <a:endParaRPr lang="en-US" sz="2400" kern="1200" dirty="0"/>
        </a:p>
      </dsp:txBody>
      <dsp:txXfrm>
        <a:off x="4979186" y="3161022"/>
        <a:ext cx="1874900" cy="1271098"/>
      </dsp:txXfrm>
    </dsp:sp>
    <dsp:sp modelId="{6AB5D503-465E-49A0-8011-F54A2C0570AF}">
      <dsp:nvSpPr>
        <dsp:cNvPr id="0" name=""/>
        <dsp:cNvSpPr/>
      </dsp:nvSpPr>
      <dsp:spPr>
        <a:xfrm>
          <a:off x="5433688" y="1585202"/>
          <a:ext cx="1463667" cy="1138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5B1D9F-AD4C-4306-B959-186146862559}">
      <dsp:nvSpPr>
        <dsp:cNvPr id="0" name=""/>
        <dsp:cNvSpPr/>
      </dsp:nvSpPr>
      <dsp:spPr>
        <a:xfrm rot="5400000">
          <a:off x="7301999" y="3778568"/>
          <a:ext cx="847546" cy="64116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665C0-2077-46EE-BC75-35B71F960650}">
      <dsp:nvSpPr>
        <dsp:cNvPr id="0" name=""/>
        <dsp:cNvSpPr/>
      </dsp:nvSpPr>
      <dsp:spPr>
        <a:xfrm>
          <a:off x="775855" y="3068808"/>
          <a:ext cx="2012454" cy="140865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3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MATERIAL</a:t>
          </a:r>
          <a:endParaRPr lang="en-US" sz="2400" kern="1200" dirty="0"/>
        </a:p>
      </dsp:txBody>
      <dsp:txXfrm>
        <a:off x="844632" y="3137585"/>
        <a:ext cx="1874900" cy="1271098"/>
      </dsp:txXfrm>
    </dsp:sp>
    <dsp:sp modelId="{24A6DD3D-A76B-4BD0-A1CC-EAD28CB93899}">
      <dsp:nvSpPr>
        <dsp:cNvPr id="0" name=""/>
        <dsp:cNvSpPr/>
      </dsp:nvSpPr>
      <dsp:spPr>
        <a:xfrm>
          <a:off x="7102226" y="2849950"/>
          <a:ext cx="1463667" cy="1138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AEAB4F-3CED-4A49-A961-FBB8A6368AFA}">
      <dsp:nvSpPr>
        <dsp:cNvPr id="0" name=""/>
        <dsp:cNvSpPr/>
      </dsp:nvSpPr>
      <dsp:spPr>
        <a:xfrm rot="5400000">
          <a:off x="4743549" y="4355905"/>
          <a:ext cx="589302" cy="89666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6EE18-4B4A-455D-BCFC-61FF6633828A}">
      <dsp:nvSpPr>
        <dsp:cNvPr id="0" name=""/>
        <dsp:cNvSpPr/>
      </dsp:nvSpPr>
      <dsp:spPr>
        <a:xfrm>
          <a:off x="5388091" y="5153780"/>
          <a:ext cx="2012454" cy="140865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HUMAN</a:t>
          </a:r>
          <a:endParaRPr lang="en-US" sz="2400" kern="1200" dirty="0"/>
        </a:p>
      </dsp:txBody>
      <dsp:txXfrm>
        <a:off x="5456868" y="5222557"/>
        <a:ext cx="1874900" cy="1271098"/>
      </dsp:txXfrm>
    </dsp:sp>
    <dsp:sp modelId="{1710F645-2472-43AC-BD5D-D1E24977B7E2}">
      <dsp:nvSpPr>
        <dsp:cNvPr id="0" name=""/>
        <dsp:cNvSpPr/>
      </dsp:nvSpPr>
      <dsp:spPr>
        <a:xfrm>
          <a:off x="8770764" y="4258374"/>
          <a:ext cx="1463667" cy="1138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AB0CE-19C4-4CBE-9E72-CB2CD53A434A}">
      <dsp:nvSpPr>
        <dsp:cNvPr id="0" name=""/>
        <dsp:cNvSpPr/>
      </dsp:nvSpPr>
      <dsp:spPr>
        <a:xfrm>
          <a:off x="9291701" y="3207282"/>
          <a:ext cx="2012454" cy="140865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2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FINANCIAL </a:t>
          </a:r>
          <a:endParaRPr lang="en-US" sz="2400" kern="1200" dirty="0"/>
        </a:p>
      </dsp:txBody>
      <dsp:txXfrm>
        <a:off x="9360478" y="3276059"/>
        <a:ext cx="1874900" cy="12710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AB0AFF-2B73-474F-B2DE-FFA8F2209D51}">
      <dsp:nvSpPr>
        <dsp:cNvPr id="0" name=""/>
        <dsp:cNvSpPr/>
      </dsp:nvSpPr>
      <dsp:spPr>
        <a:xfrm>
          <a:off x="5253632" y="2364382"/>
          <a:ext cx="1684734" cy="1684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5.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Communication Skill</a:t>
          </a:r>
          <a:endParaRPr lang="en-US" sz="1400" kern="1200" dirty="0"/>
        </a:p>
      </dsp:txBody>
      <dsp:txXfrm>
        <a:off x="5500356" y="2611106"/>
        <a:ext cx="1191286" cy="1191286"/>
      </dsp:txXfrm>
    </dsp:sp>
    <dsp:sp modelId="{2C9BBC2A-0E97-4662-A8DE-D054DF1FE51A}">
      <dsp:nvSpPr>
        <dsp:cNvPr id="0" name=""/>
        <dsp:cNvSpPr/>
      </dsp:nvSpPr>
      <dsp:spPr>
        <a:xfrm rot="16200000">
          <a:off x="5917058" y="1750481"/>
          <a:ext cx="357882" cy="572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5970741" y="1918726"/>
        <a:ext cx="250517" cy="343685"/>
      </dsp:txXfrm>
    </dsp:sp>
    <dsp:sp modelId="{1CD19866-EE59-43D1-A9D2-6E24765EA3D1}">
      <dsp:nvSpPr>
        <dsp:cNvPr id="0" name=""/>
        <dsp:cNvSpPr/>
      </dsp:nvSpPr>
      <dsp:spPr>
        <a:xfrm>
          <a:off x="5253632" y="4398"/>
          <a:ext cx="1684734" cy="1684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1.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Writing</a:t>
          </a:r>
          <a:endParaRPr lang="en-US" sz="1400" kern="1200" dirty="0"/>
        </a:p>
      </dsp:txBody>
      <dsp:txXfrm>
        <a:off x="5500356" y="251122"/>
        <a:ext cx="1191286" cy="1191286"/>
      </dsp:txXfrm>
    </dsp:sp>
    <dsp:sp modelId="{AD8302B9-7AD6-4FD2-90D1-5C79C966E045}">
      <dsp:nvSpPr>
        <dsp:cNvPr id="0" name=""/>
        <dsp:cNvSpPr/>
      </dsp:nvSpPr>
      <dsp:spPr>
        <a:xfrm rot="19800000">
          <a:off x="6930190" y="2335413"/>
          <a:ext cx="357882" cy="572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6937382" y="2476816"/>
        <a:ext cx="250517" cy="343685"/>
      </dsp:txXfrm>
    </dsp:sp>
    <dsp:sp modelId="{51BA1950-5343-47CD-8F24-7D6926C6A8E0}">
      <dsp:nvSpPr>
        <dsp:cNvPr id="0" name=""/>
        <dsp:cNvSpPr/>
      </dsp:nvSpPr>
      <dsp:spPr>
        <a:xfrm>
          <a:off x="7297438" y="1184390"/>
          <a:ext cx="1684734" cy="1684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3.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Publication</a:t>
          </a:r>
          <a:endParaRPr lang="en-US" sz="1400" kern="1200" dirty="0"/>
        </a:p>
      </dsp:txBody>
      <dsp:txXfrm>
        <a:off x="7544162" y="1431114"/>
        <a:ext cx="1191286" cy="1191286"/>
      </dsp:txXfrm>
    </dsp:sp>
    <dsp:sp modelId="{0DB257BC-179B-4CC8-AB9D-2C13EB8702F2}">
      <dsp:nvSpPr>
        <dsp:cNvPr id="0" name=""/>
        <dsp:cNvSpPr/>
      </dsp:nvSpPr>
      <dsp:spPr>
        <a:xfrm rot="1800000">
          <a:off x="6930190" y="3505276"/>
          <a:ext cx="357882" cy="572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6937382" y="3592997"/>
        <a:ext cx="250517" cy="343685"/>
      </dsp:txXfrm>
    </dsp:sp>
    <dsp:sp modelId="{65C49EB8-ED48-4D8B-AEEC-A692B987CB41}">
      <dsp:nvSpPr>
        <dsp:cNvPr id="0" name=""/>
        <dsp:cNvSpPr/>
      </dsp:nvSpPr>
      <dsp:spPr>
        <a:xfrm>
          <a:off x="7297438" y="3544374"/>
          <a:ext cx="1684734" cy="1684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2.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Presentation</a:t>
          </a:r>
        </a:p>
      </dsp:txBody>
      <dsp:txXfrm>
        <a:off x="7544162" y="3791098"/>
        <a:ext cx="1191286" cy="1191286"/>
      </dsp:txXfrm>
    </dsp:sp>
    <dsp:sp modelId="{AB458435-56AB-405D-9594-C763C81D0BCD}">
      <dsp:nvSpPr>
        <dsp:cNvPr id="0" name=""/>
        <dsp:cNvSpPr/>
      </dsp:nvSpPr>
      <dsp:spPr>
        <a:xfrm rot="5400000">
          <a:off x="5917058" y="4090207"/>
          <a:ext cx="357882" cy="572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5970741" y="4151087"/>
        <a:ext cx="250517" cy="343685"/>
      </dsp:txXfrm>
    </dsp:sp>
    <dsp:sp modelId="{68C967E5-2FE7-4BA4-9E3E-2533B7CB97DC}">
      <dsp:nvSpPr>
        <dsp:cNvPr id="0" name=""/>
        <dsp:cNvSpPr/>
      </dsp:nvSpPr>
      <dsp:spPr>
        <a:xfrm>
          <a:off x="5253632" y="4724365"/>
          <a:ext cx="1684734" cy="1684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4.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Time Management</a:t>
          </a:r>
          <a:endParaRPr lang="en-US" sz="1400" kern="1200" dirty="0"/>
        </a:p>
      </dsp:txBody>
      <dsp:txXfrm>
        <a:off x="5500356" y="4971089"/>
        <a:ext cx="1191286" cy="1191286"/>
      </dsp:txXfrm>
    </dsp:sp>
    <dsp:sp modelId="{77655C46-0606-47D3-9C06-F47CF1767FBF}">
      <dsp:nvSpPr>
        <dsp:cNvPr id="0" name=""/>
        <dsp:cNvSpPr/>
      </dsp:nvSpPr>
      <dsp:spPr>
        <a:xfrm rot="9000000">
          <a:off x="4903927" y="3505276"/>
          <a:ext cx="357882" cy="572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5004100" y="3592997"/>
        <a:ext cx="250517" cy="343685"/>
      </dsp:txXfrm>
    </dsp:sp>
    <dsp:sp modelId="{EED2303A-E70D-46FD-BD55-C0AD66AC561F}">
      <dsp:nvSpPr>
        <dsp:cNvPr id="0" name=""/>
        <dsp:cNvSpPr/>
      </dsp:nvSpPr>
      <dsp:spPr>
        <a:xfrm>
          <a:off x="3209827" y="3544374"/>
          <a:ext cx="1684734" cy="1684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6.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Intellectual Networking</a:t>
          </a:r>
          <a:endParaRPr lang="en-US" sz="1400" kern="1200" dirty="0"/>
        </a:p>
      </dsp:txBody>
      <dsp:txXfrm>
        <a:off x="3456551" y="3791098"/>
        <a:ext cx="1191286" cy="1191286"/>
      </dsp:txXfrm>
    </dsp:sp>
    <dsp:sp modelId="{6B8D4A63-8419-4382-A064-A5802AE83DE0}">
      <dsp:nvSpPr>
        <dsp:cNvPr id="0" name=""/>
        <dsp:cNvSpPr/>
      </dsp:nvSpPr>
      <dsp:spPr>
        <a:xfrm rot="12600000">
          <a:off x="4903927" y="2335413"/>
          <a:ext cx="357882" cy="572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5004100" y="2476816"/>
        <a:ext cx="250517" cy="343685"/>
      </dsp:txXfrm>
    </dsp:sp>
    <dsp:sp modelId="{62AA5443-A574-4CB4-A30C-D9BC25C50679}">
      <dsp:nvSpPr>
        <dsp:cNvPr id="0" name=""/>
        <dsp:cNvSpPr/>
      </dsp:nvSpPr>
      <dsp:spPr>
        <a:xfrm>
          <a:off x="3209827" y="1184390"/>
          <a:ext cx="1684734" cy="1684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7.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Work Load</a:t>
          </a:r>
          <a:endParaRPr lang="en-US" sz="1400" kern="1200" dirty="0"/>
        </a:p>
      </dsp:txBody>
      <dsp:txXfrm>
        <a:off x="3456551" y="1431114"/>
        <a:ext cx="1191286" cy="11912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AE048-C046-4ECB-834B-E5913F1E43F9}">
      <dsp:nvSpPr>
        <dsp:cNvPr id="0" name=""/>
        <dsp:cNvSpPr/>
      </dsp:nvSpPr>
      <dsp:spPr>
        <a:xfrm>
          <a:off x="5178266" y="2141378"/>
          <a:ext cx="1835467" cy="18354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1.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Awareness</a:t>
          </a:r>
          <a:endParaRPr lang="en-US" sz="2700" kern="1200" dirty="0"/>
        </a:p>
      </dsp:txBody>
      <dsp:txXfrm>
        <a:off x="5267866" y="2230978"/>
        <a:ext cx="1656267" cy="1656267"/>
      </dsp:txXfrm>
    </dsp:sp>
    <dsp:sp modelId="{3248A7C3-A419-46AC-B3E4-4510752FD6AF}">
      <dsp:nvSpPr>
        <dsp:cNvPr id="0" name=""/>
        <dsp:cNvSpPr/>
      </dsp:nvSpPr>
      <dsp:spPr>
        <a:xfrm rot="16200000">
          <a:off x="5640455" y="1685833"/>
          <a:ext cx="9110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108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E5F014-6112-416C-A409-83A48A04480D}">
      <dsp:nvSpPr>
        <dsp:cNvPr id="0" name=""/>
        <dsp:cNvSpPr/>
      </dsp:nvSpPr>
      <dsp:spPr>
        <a:xfrm>
          <a:off x="5481118" y="525"/>
          <a:ext cx="1229763" cy="1229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2. Commitment</a:t>
          </a:r>
          <a:endParaRPr lang="en-US" sz="1500" kern="1200" dirty="0"/>
        </a:p>
      </dsp:txBody>
      <dsp:txXfrm>
        <a:off x="5541150" y="60557"/>
        <a:ext cx="1109699" cy="1109699"/>
      </dsp:txXfrm>
    </dsp:sp>
    <dsp:sp modelId="{776BB374-1DC5-411E-85E2-CEB27C99326D}">
      <dsp:nvSpPr>
        <dsp:cNvPr id="0" name=""/>
        <dsp:cNvSpPr/>
      </dsp:nvSpPr>
      <dsp:spPr>
        <a:xfrm rot="19800000">
          <a:off x="6968584" y="2360759"/>
          <a:ext cx="6739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69E03-B1D1-490C-BB2E-BAACAC622A8D}">
      <dsp:nvSpPr>
        <dsp:cNvPr id="0" name=""/>
        <dsp:cNvSpPr/>
      </dsp:nvSpPr>
      <dsp:spPr>
        <a:xfrm>
          <a:off x="7597428" y="1222378"/>
          <a:ext cx="1229763" cy="1229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3.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Responsibility</a:t>
          </a:r>
          <a:endParaRPr lang="en-US" sz="1400" kern="1200" dirty="0"/>
        </a:p>
      </dsp:txBody>
      <dsp:txXfrm>
        <a:off x="7657460" y="1282410"/>
        <a:ext cx="1109699" cy="1109699"/>
      </dsp:txXfrm>
    </dsp:sp>
    <dsp:sp modelId="{5C635DE5-A61A-406B-9C96-B1E5D8B8782E}">
      <dsp:nvSpPr>
        <dsp:cNvPr id="0" name=""/>
        <dsp:cNvSpPr/>
      </dsp:nvSpPr>
      <dsp:spPr>
        <a:xfrm rot="1800000">
          <a:off x="6968584" y="3757464"/>
          <a:ext cx="6739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08E3F-2F95-409B-AED0-769D46609BF8}">
      <dsp:nvSpPr>
        <dsp:cNvPr id="0" name=""/>
        <dsp:cNvSpPr/>
      </dsp:nvSpPr>
      <dsp:spPr>
        <a:xfrm>
          <a:off x="7597428" y="3666082"/>
          <a:ext cx="1229763" cy="1229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4.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Dedication </a:t>
          </a:r>
          <a:endParaRPr lang="en-US" sz="1800" kern="1200" dirty="0"/>
        </a:p>
      </dsp:txBody>
      <dsp:txXfrm>
        <a:off x="7657460" y="3726114"/>
        <a:ext cx="1109699" cy="1109699"/>
      </dsp:txXfrm>
    </dsp:sp>
    <dsp:sp modelId="{75DB0BB4-21E9-412F-BB2C-707C950D7B83}">
      <dsp:nvSpPr>
        <dsp:cNvPr id="0" name=""/>
        <dsp:cNvSpPr/>
      </dsp:nvSpPr>
      <dsp:spPr>
        <a:xfrm rot="5400000">
          <a:off x="5640455" y="4432390"/>
          <a:ext cx="9110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108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DB803-5B79-491B-96B7-C9A6BA96905D}">
      <dsp:nvSpPr>
        <dsp:cNvPr id="0" name=""/>
        <dsp:cNvSpPr/>
      </dsp:nvSpPr>
      <dsp:spPr>
        <a:xfrm>
          <a:off x="5481118" y="4887935"/>
          <a:ext cx="1229763" cy="1229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5.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Academic Ambition</a:t>
          </a:r>
          <a:endParaRPr lang="en-US" sz="1500" kern="1200" dirty="0"/>
        </a:p>
      </dsp:txBody>
      <dsp:txXfrm>
        <a:off x="5541150" y="4947967"/>
        <a:ext cx="1109699" cy="1109699"/>
      </dsp:txXfrm>
    </dsp:sp>
    <dsp:sp modelId="{8732788A-87FD-47F0-AFA8-BFEFF05C80B1}">
      <dsp:nvSpPr>
        <dsp:cNvPr id="0" name=""/>
        <dsp:cNvSpPr/>
      </dsp:nvSpPr>
      <dsp:spPr>
        <a:xfrm rot="9000000">
          <a:off x="4549422" y="3757464"/>
          <a:ext cx="6739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987F84-3D28-480E-95DC-581C5636CC09}">
      <dsp:nvSpPr>
        <dsp:cNvPr id="0" name=""/>
        <dsp:cNvSpPr/>
      </dsp:nvSpPr>
      <dsp:spPr>
        <a:xfrm>
          <a:off x="3364808" y="3666082"/>
          <a:ext cx="1229763" cy="1229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6.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Inadequate Resources</a:t>
          </a:r>
          <a:endParaRPr lang="en-US" sz="1700" kern="1200" dirty="0"/>
        </a:p>
      </dsp:txBody>
      <dsp:txXfrm>
        <a:off x="3424840" y="3726114"/>
        <a:ext cx="1109699" cy="1109699"/>
      </dsp:txXfrm>
    </dsp:sp>
    <dsp:sp modelId="{D7211428-3B8A-4F40-AF54-B1AC8AF78A90}">
      <dsp:nvSpPr>
        <dsp:cNvPr id="0" name=""/>
        <dsp:cNvSpPr/>
      </dsp:nvSpPr>
      <dsp:spPr>
        <a:xfrm rot="12600000">
          <a:off x="4549422" y="2360759"/>
          <a:ext cx="6739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CD250E-75A1-4915-A998-F42BD955277E}">
      <dsp:nvSpPr>
        <dsp:cNvPr id="0" name=""/>
        <dsp:cNvSpPr/>
      </dsp:nvSpPr>
      <dsp:spPr>
        <a:xfrm>
          <a:off x="3364808" y="1222378"/>
          <a:ext cx="1229763" cy="1229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7.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Mere Appreciation</a:t>
          </a:r>
          <a:endParaRPr lang="en-US" sz="1500" kern="1200" dirty="0"/>
        </a:p>
      </dsp:txBody>
      <dsp:txXfrm>
        <a:off x="3424840" y="1282410"/>
        <a:ext cx="1109699" cy="1109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0EF08-2B5D-4FA4-A8E5-FEF8DAD109AF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0952B-03CE-4D7F-9004-6E6A376D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58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0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66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98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76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38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14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06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593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72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09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9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FC8D16-2AD0-484D-95EF-FB19C8CA0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502C8DE-C776-4B22-8A27-2A52872AB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7693DE-45E5-41A9-ADF6-AABD33106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5D802E4-682D-4274-8C05-1DEA797AA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99482D-8DC1-42C2-8440-266D4349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5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75C06B-89EB-4B10-B181-B316527A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8AC294B-9BA7-477B-AC94-02700813A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A682EA0-DF79-4646-93E7-A3618870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2B629-45AD-4CE5-A70E-C5EA7EF51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4B24ABC-57CE-49F8-B030-575A843E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4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8CB8B8-BFF4-49E4-B841-EFAFF840E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72A3186-7F49-4646-8AB9-03913FC95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E889158-4D84-44FC-A193-E4AF1FC6F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804883B-9EFF-482A-B13E-6258593A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9B29045-552A-40E7-87D9-3F9DBAC9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6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274B69-02EF-4B81-A7F0-C613A654A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E38F732-58B5-4BE1-91CF-837A49B8BB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184DD4-9CBE-4BAF-AE0B-7B8C3E96C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2F7A3C9-F06F-456E-98CF-12C23C34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6A67304-13AE-4052-918D-012CE1C71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925D0CB-EBD2-4A60-80FA-D5AFCF5C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5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B3C38A-338B-4025-AC67-A7F84B82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8AE25B2-66DB-4906-BE09-291ED7A4D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A19909C-C500-467C-8FB7-E77331427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48E55CA-F29E-4683-BBCE-848339CEC2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ADED9A4-1A0C-45B8-8DE9-2CD1F477C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38A677D-A489-4D52-9B35-7CDA1EDA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9755331-32AF-4922-8C1D-74A6FF73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EB6105E-A7D1-49AC-A5C7-FF01826AE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83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B4FBFE-B9DF-44DD-A251-9734ED07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B3A4F93-BA4D-4A8E-B535-5B946A268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34237A7-34DA-40BF-81CB-DF9E233C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9E72CC7-11B0-42DC-9669-13E84B5E3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67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68E43F1-4B0D-4CB7-9804-E745D495E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03D42F8-C4C0-4756-B118-9C349ED6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CFB58A2-E650-4333-9DF1-77FA2CA2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7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EEE4D-F168-4531-9BEB-C8FDDCF2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A4534D9-F48D-4E04-B0E5-14ABAFA3A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113DD60-0675-49C9-BD47-01F9C71F0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CA7DAE3-A97E-4454-BEDD-8A6F675A5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8F81E62-4065-4E59-B6F3-8558C7211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9BD776C-9456-49DF-9395-EE4345C8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8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047EF9-72FD-41AF-9ED6-9EB760229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A2839E3-3E53-40F5-8875-C909445031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F1CA568-3F46-49F0-9BBD-F4ADD5647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4043D8E-A834-44A7-854E-80563B92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5F847C-5212-47FA-BC98-1B38D692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6EA5CAB-CBB5-4B5E-BC10-50697AEF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6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907841-FD42-43D1-B494-E9489DC83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5B43BD1-E31B-4137-9FE3-598497FD7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9B8FB87-9F4A-4948-9506-CDE70A936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2FC5B31-B74D-4398-9EFC-379127193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6E2F776-8CBB-4908-AEC9-3B635398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1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1568284-A839-4A11-AA30-736CFB69A3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A282718-ED6C-4FCC-AD7E-DEDC0B2E7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A39FCD5-C4D6-40AD-9681-F0871950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F01FD1-F932-4A57-B019-B689664BE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6A30C3B-81A9-448D-9793-B2AF4332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D33A757-2852-402C-94BB-79916C86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1BF9094-67B8-43FE-9BC9-AEC294496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E679F78-0EE9-4313-AFBF-68D2B804C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57AFC-B8A8-4571-A91F-8A2F04C5E97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295F630-7B14-4148-BB90-B769DCCE6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BF608D-9EA7-4628-AE84-E45022C1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31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?term=Zimba%20O%5bAuthor%5d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ubmed.ncbi.nlm.nih.gov/?term=Gasparyan%20AY%5bAuthor%5d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20DD87-0306-4FA7-853F-C44452F711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00" y="241300"/>
            <a:ext cx="11861800" cy="66167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Session on </a:t>
            </a:r>
            <a:r>
              <a:rPr lang="en-US" sz="36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+mn-lt"/>
              </a:rPr>
            </a:br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RESEARCH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, ACADEMIC WRITING, PUBLIACTION AND ETHICS </a:t>
            </a: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solidFill>
                  <a:srgbClr val="002060"/>
                </a:solidFill>
                <a:latin typeface="+mn-lt"/>
              </a:rPr>
              <a:t>Date: 22/09/2026</a:t>
            </a:r>
            <a:br>
              <a:rPr lang="en-US" sz="3600" dirty="0" smtClean="0">
                <a:solidFill>
                  <a:srgbClr val="002060"/>
                </a:solidFill>
                <a:latin typeface="+mn-lt"/>
              </a:rPr>
            </a:br>
            <a:r>
              <a:rPr lang="en-US" sz="3600" dirty="0" smtClean="0">
                <a:solidFill>
                  <a:srgbClr val="002060"/>
                </a:solidFill>
                <a:latin typeface="+mn-lt"/>
              </a:rPr>
              <a:t>for PG/FYUGP 5</a:t>
            </a:r>
            <a:r>
              <a:rPr lang="en-US" sz="3600" baseline="30000" dirty="0" smtClean="0">
                <a:solidFill>
                  <a:srgbClr val="002060"/>
                </a:solidFill>
                <a:latin typeface="+mn-lt"/>
              </a:rPr>
              <a:t>th</a:t>
            </a:r>
            <a:r>
              <a:rPr lang="en-US" sz="3600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+mn-lt"/>
              </a:rPr>
              <a:t>Sem</a:t>
            </a:r>
            <a:r>
              <a:rPr lang="en-US" sz="3600" dirty="0" smtClean="0">
                <a:solidFill>
                  <a:srgbClr val="002060"/>
                </a:solidFill>
                <a:latin typeface="+mn-lt"/>
              </a:rPr>
              <a:t> RM Students, </a:t>
            </a:r>
            <a:br>
              <a:rPr lang="en-US" sz="3600" dirty="0" smtClean="0">
                <a:solidFill>
                  <a:srgbClr val="002060"/>
                </a:solidFill>
                <a:latin typeface="+mn-lt"/>
              </a:rPr>
            </a:br>
            <a:r>
              <a:rPr lang="en-US" sz="3600" dirty="0" smtClean="0">
                <a:solidFill>
                  <a:srgbClr val="002060"/>
                </a:solidFill>
                <a:latin typeface="+mn-lt"/>
              </a:rPr>
              <a:t>Department of Education, RTV</a:t>
            </a:r>
            <a:r>
              <a:rPr lang="en-US" sz="36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US" sz="3600" dirty="0" smtClean="0">
                <a:solidFill>
                  <a:srgbClr val="002060"/>
                </a:solidFill>
                <a:latin typeface="+mn-lt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</a:rPr>
              <a:t/>
            </a:r>
            <a:br>
              <a:rPr lang="en-US" sz="3600" dirty="0">
                <a:solidFill>
                  <a:srgbClr val="002060"/>
                </a:solidFill>
                <a:latin typeface="+mn-lt"/>
              </a:rPr>
            </a:br>
            <a:r>
              <a:rPr lang="en-US" sz="36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US" sz="3600" dirty="0" smtClean="0">
                <a:solidFill>
                  <a:srgbClr val="002060"/>
                </a:solidFill>
                <a:latin typeface="+mn-lt"/>
              </a:rPr>
            </a:b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US" sz="3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45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B18D37-14B1-415F-BB83-33914795B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SESSION </a:t>
            </a:r>
            <a:r>
              <a:rPr lang="en-US" sz="3600" b="1" dirty="0" smtClean="0">
                <a:solidFill>
                  <a:srgbClr val="C00000"/>
                </a:solidFill>
              </a:rPr>
              <a:t>ON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5400" b="1" dirty="0" smtClean="0">
                <a:solidFill>
                  <a:srgbClr val="C00000"/>
                </a:solidFill>
              </a:rPr>
              <a:t>RESEARCH PUBLICATION AND PLAGIARISM</a:t>
            </a:r>
            <a:br>
              <a:rPr lang="en-US" sz="5400" b="1" dirty="0" smtClean="0">
                <a:solidFill>
                  <a:srgbClr val="C00000"/>
                </a:solidFill>
              </a:rPr>
            </a:br>
            <a:r>
              <a:rPr lang="en-US" sz="5400" b="1" dirty="0" smtClean="0">
                <a:solidFill>
                  <a:srgbClr val="C00000"/>
                </a:solidFill>
              </a:rPr>
              <a:t/>
            </a:r>
            <a:br>
              <a:rPr lang="en-US" sz="5400" b="1" dirty="0" smtClean="0">
                <a:solidFill>
                  <a:srgbClr val="C00000"/>
                </a:solidFill>
              </a:rPr>
            </a:br>
            <a:r>
              <a:rPr lang="en-US" sz="3100" dirty="0">
                <a:solidFill>
                  <a:srgbClr val="002060"/>
                </a:solidFill>
              </a:rPr>
              <a:t>Date: 22/09/2026</a:t>
            </a:r>
            <a:br>
              <a:rPr lang="en-US" sz="3100" dirty="0">
                <a:solidFill>
                  <a:srgbClr val="002060"/>
                </a:solidFill>
              </a:rPr>
            </a:br>
            <a:r>
              <a:rPr lang="en-US" sz="3100" dirty="0">
                <a:solidFill>
                  <a:srgbClr val="002060"/>
                </a:solidFill>
              </a:rPr>
              <a:t>for PG/FYUGP 5</a:t>
            </a:r>
            <a:r>
              <a:rPr lang="en-US" sz="3100" baseline="30000" dirty="0">
                <a:solidFill>
                  <a:srgbClr val="002060"/>
                </a:solidFill>
              </a:rPr>
              <a:t>th</a:t>
            </a:r>
            <a:r>
              <a:rPr lang="en-US" sz="3100" dirty="0">
                <a:solidFill>
                  <a:srgbClr val="002060"/>
                </a:solidFill>
              </a:rPr>
              <a:t> </a:t>
            </a:r>
            <a:r>
              <a:rPr lang="en-US" sz="3100" dirty="0" err="1">
                <a:solidFill>
                  <a:srgbClr val="002060"/>
                </a:solidFill>
              </a:rPr>
              <a:t>Sem</a:t>
            </a:r>
            <a:r>
              <a:rPr lang="en-US" sz="3100" dirty="0">
                <a:solidFill>
                  <a:srgbClr val="002060"/>
                </a:solidFill>
              </a:rPr>
              <a:t> RM Students, </a:t>
            </a:r>
            <a:br>
              <a:rPr lang="en-US" sz="3100" dirty="0">
                <a:solidFill>
                  <a:srgbClr val="002060"/>
                </a:solidFill>
              </a:rPr>
            </a:br>
            <a:r>
              <a:rPr lang="en-US" sz="3100" dirty="0">
                <a:solidFill>
                  <a:srgbClr val="002060"/>
                </a:solidFill>
              </a:rPr>
              <a:t>Department of Education, RTV</a:t>
            </a:r>
            <a:br>
              <a:rPr lang="en-US" sz="3100" dirty="0">
                <a:solidFill>
                  <a:srgbClr val="002060"/>
                </a:solidFill>
              </a:rPr>
            </a:br>
            <a:r>
              <a:rPr lang="en-US" sz="3100" dirty="0" smtClean="0">
                <a:solidFill>
                  <a:srgbClr val="002060"/>
                </a:solidFill>
              </a:rPr>
              <a:t>Time 10-11 am</a:t>
            </a:r>
            <a:br>
              <a:rPr lang="en-US" sz="3100" dirty="0" smtClean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990000"/>
                </a:solidFill>
              </a:rPr>
              <a:t/>
            </a:r>
            <a:br>
              <a:rPr lang="en-US" b="1" dirty="0">
                <a:solidFill>
                  <a:srgbClr val="990000"/>
                </a:solidFill>
              </a:rPr>
            </a:br>
            <a:r>
              <a:rPr lang="en-US" sz="3600" b="1" dirty="0" smtClean="0">
                <a:solidFill>
                  <a:srgbClr val="990000"/>
                </a:solidFill>
              </a:rPr>
              <a:t>Session Interacted </a:t>
            </a:r>
            <a:r>
              <a:rPr lang="en-US" sz="3600" b="1" dirty="0">
                <a:solidFill>
                  <a:srgbClr val="990000"/>
                </a:solidFill>
              </a:rPr>
              <a:t>by</a:t>
            </a:r>
            <a:br>
              <a:rPr lang="en-US" sz="3600" b="1" dirty="0">
                <a:solidFill>
                  <a:srgbClr val="990000"/>
                </a:solidFill>
              </a:rPr>
            </a:br>
            <a:r>
              <a:rPr lang="en-US" sz="4000" dirty="0">
                <a:solidFill>
                  <a:srgbClr val="000099"/>
                </a:solidFill>
              </a:rPr>
              <a:t>Dr. N.I. Barbhuyan</a:t>
            </a:r>
            <a:r>
              <a:rPr lang="en-US" dirty="0">
                <a:solidFill>
                  <a:srgbClr val="000099"/>
                </a:solidFill>
              </a:rPr>
              <a:t/>
            </a:r>
            <a:br>
              <a:rPr lang="en-US" dirty="0">
                <a:solidFill>
                  <a:srgbClr val="000099"/>
                </a:solidFill>
              </a:rPr>
            </a:br>
            <a:r>
              <a:rPr lang="en-US" sz="3100" i="1" dirty="0" smtClean="0">
                <a:solidFill>
                  <a:srgbClr val="000099"/>
                </a:solidFill>
              </a:rPr>
              <a:t>Assistant Professor, Dept</a:t>
            </a:r>
            <a:r>
              <a:rPr lang="en-US" sz="3100" i="1" dirty="0">
                <a:solidFill>
                  <a:srgbClr val="000099"/>
                </a:solidFill>
              </a:rPr>
              <a:t>. of Education,</a:t>
            </a:r>
            <a:br>
              <a:rPr lang="en-US" sz="3100" i="1" dirty="0">
                <a:solidFill>
                  <a:srgbClr val="000099"/>
                </a:solidFill>
              </a:rPr>
            </a:br>
            <a:r>
              <a:rPr lang="en-US" sz="3100" i="1" dirty="0">
                <a:solidFill>
                  <a:srgbClr val="000099"/>
                </a:solidFill>
              </a:rPr>
              <a:t>Rabindranath </a:t>
            </a:r>
            <a:r>
              <a:rPr lang="en-US" sz="3100" i="1" dirty="0" smtClean="0">
                <a:solidFill>
                  <a:srgbClr val="000099"/>
                </a:solidFill>
              </a:rPr>
              <a:t>Thakur </a:t>
            </a:r>
            <a:r>
              <a:rPr lang="en-US" sz="3100" i="1" dirty="0" err="1" smtClean="0">
                <a:solidFill>
                  <a:srgbClr val="000099"/>
                </a:solidFill>
              </a:rPr>
              <a:t>Vishwavidyalaya</a:t>
            </a:r>
            <a:r>
              <a:rPr lang="en-US" sz="3100" i="1" dirty="0" smtClean="0">
                <a:solidFill>
                  <a:srgbClr val="000099"/>
                </a:solidFill>
              </a:rPr>
              <a:t>, S </a:t>
            </a:r>
            <a:r>
              <a:rPr lang="en-US" sz="3100" i="1" dirty="0" err="1" smtClean="0">
                <a:solidFill>
                  <a:srgbClr val="000099"/>
                </a:solidFill>
              </a:rPr>
              <a:t>S</a:t>
            </a:r>
            <a:r>
              <a:rPr lang="en-US" sz="3100" i="1" dirty="0" smtClean="0">
                <a:solidFill>
                  <a:srgbClr val="000099"/>
                </a:solidFill>
              </a:rPr>
              <a:t> Campus, </a:t>
            </a:r>
            <a:r>
              <a:rPr lang="en-US" sz="3100" i="1" dirty="0" err="1">
                <a:solidFill>
                  <a:srgbClr val="000099"/>
                </a:solidFill>
              </a:rPr>
              <a:t>Hojai</a:t>
            </a:r>
            <a:r>
              <a:rPr lang="en-US" sz="3100" i="1" dirty="0">
                <a:solidFill>
                  <a:srgbClr val="000099"/>
                </a:solidFill>
              </a:rPr>
              <a:t>, Assam</a:t>
            </a:r>
            <a:br>
              <a:rPr lang="en-US" sz="3100" i="1" dirty="0">
                <a:solidFill>
                  <a:srgbClr val="000099"/>
                </a:solidFill>
              </a:rPr>
            </a:br>
            <a:r>
              <a:rPr lang="en-US" sz="3100" i="1" dirty="0">
                <a:solidFill>
                  <a:srgbClr val="000099"/>
                </a:solidFill>
              </a:rPr>
              <a:t>Email: barbhuyannazrul@gmail.com, </a:t>
            </a:r>
            <a:r>
              <a:rPr lang="en-US" sz="3100" i="1" dirty="0" smtClean="0">
                <a:solidFill>
                  <a:srgbClr val="000099"/>
                </a:solidFill>
              </a:rPr>
              <a:t/>
            </a:r>
            <a:br>
              <a:rPr lang="en-US" sz="3100" i="1" dirty="0" smtClean="0">
                <a:solidFill>
                  <a:srgbClr val="000099"/>
                </a:solidFill>
              </a:rPr>
            </a:br>
            <a:r>
              <a:rPr lang="en-US" sz="3100" i="1" dirty="0" smtClean="0">
                <a:solidFill>
                  <a:srgbClr val="000099"/>
                </a:solidFill>
              </a:rPr>
              <a:t>Contact &amp; </a:t>
            </a:r>
            <a:r>
              <a:rPr lang="en-US" sz="3100" i="1" dirty="0" err="1" smtClean="0">
                <a:solidFill>
                  <a:srgbClr val="000099"/>
                </a:solidFill>
              </a:rPr>
              <a:t>whatsApp</a:t>
            </a:r>
            <a:r>
              <a:rPr lang="en-US" sz="3100" i="1" dirty="0" smtClean="0">
                <a:solidFill>
                  <a:srgbClr val="000099"/>
                </a:solidFill>
              </a:rPr>
              <a:t>: </a:t>
            </a:r>
            <a:r>
              <a:rPr lang="en-US" sz="3100" i="1" dirty="0" smtClean="0">
                <a:solidFill>
                  <a:srgbClr val="000099"/>
                </a:solidFill>
              </a:rPr>
              <a:t>80990 </a:t>
            </a:r>
            <a:r>
              <a:rPr lang="en-US" sz="3100" i="1" dirty="0" smtClean="0">
                <a:solidFill>
                  <a:srgbClr val="000099"/>
                </a:solidFill>
              </a:rPr>
              <a:t>08594</a:t>
            </a:r>
            <a:br>
              <a:rPr lang="en-US" sz="3100" i="1" dirty="0" smtClean="0">
                <a:solidFill>
                  <a:srgbClr val="000099"/>
                </a:solidFill>
              </a:rPr>
            </a:br>
            <a:r>
              <a:rPr lang="en-US" sz="3100" i="1" dirty="0" smtClean="0">
                <a:solidFill>
                  <a:srgbClr val="000099"/>
                </a:solidFill>
              </a:rPr>
              <a:t>www.rtuassam.ac.in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887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329D02-AE40-42FA-B09A-30696A356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3100" y="1"/>
            <a:ext cx="8978900" cy="761999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rgbClr val="C00000"/>
                </a:solidFill>
              </a:rPr>
              <a:t>RESEARCH PUBLICATION AND PLAGIARISM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F197AE2-61C0-457F-AA98-0951CE169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96" y="982495"/>
            <a:ext cx="11595370" cy="5875506"/>
          </a:xfrm>
          <a:noFill/>
          <a:ln>
            <a:solidFill>
              <a:schemeClr val="bg1"/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en-US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INTRODUCTION</a:t>
            </a:r>
            <a:endParaRPr lang="en-US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just">
              <a:buNone/>
            </a:pP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higher educational institutions of our country must redefine its systems, approaches and outcome. It must be capable of bringing drive and mobility in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Teaching-Learning &amp; Research.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largest parts of our educational institutions have been involved in awarding degrees only. These are alienated from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Institutional Social Responsibilities.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 a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result, a large section of Teachers and Learners are away from Research and publication.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193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3400" y="1"/>
            <a:ext cx="5308600" cy="825499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solidFill>
                  <a:srgbClr val="C00000"/>
                </a:solidFill>
              </a:rPr>
              <a:t>RESEARCH PUBLICATION?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400" dirty="0" smtClean="0"/>
              <a:t>Any publications containing findings of research studies or </a:t>
            </a:r>
            <a:r>
              <a:rPr lang="en-US" sz="4400" dirty="0"/>
              <a:t>scientific information publically available, and allow the rest of the </a:t>
            </a:r>
            <a:r>
              <a:rPr lang="en-US" sz="4400" dirty="0" smtClean="0"/>
              <a:t>academics to </a:t>
            </a:r>
            <a:r>
              <a:rPr lang="en-US" sz="4400" dirty="0"/>
              <a:t>evaluate the quality of the research. </a:t>
            </a:r>
          </a:p>
        </p:txBody>
      </p:sp>
    </p:spTree>
    <p:extLst>
      <p:ext uri="{BB962C8B-B14F-4D97-AF65-F5344CB8AC3E}">
        <p14:creationId xmlns:p14="http://schemas.microsoft.com/office/powerpoint/2010/main" val="206104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0" y="190500"/>
            <a:ext cx="9956800" cy="663575"/>
          </a:xfrm>
        </p:spPr>
        <p:txBody>
          <a:bodyPr>
            <a:noAutofit/>
          </a:bodyPr>
          <a:lstStyle/>
          <a:p>
            <a:pPr algn="r"/>
            <a:r>
              <a:rPr lang="en-US" sz="4800" b="1" dirty="0" smtClean="0">
                <a:solidFill>
                  <a:srgbClr val="C00000"/>
                </a:solidFill>
              </a:rPr>
              <a:t>TYPES OF PUBLICATIONS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Peer reviewed Scholarly Journals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/>
              <a:t> maintains novelty, applicability and advancement</a:t>
            </a:r>
            <a:r>
              <a:rPr lang="en-US" dirty="0" smtClean="0"/>
              <a:t>  </a:t>
            </a:r>
          </a:p>
          <a:p>
            <a:r>
              <a:rPr lang="en-US" sz="4400" dirty="0" smtClean="0"/>
              <a:t>Professional </a:t>
            </a:r>
            <a:r>
              <a:rPr lang="en-US" sz="4400" dirty="0"/>
              <a:t>or Trade </a:t>
            </a:r>
            <a:r>
              <a:rPr lang="en-US" sz="4400" dirty="0" smtClean="0"/>
              <a:t>Publications</a:t>
            </a:r>
          </a:p>
          <a:p>
            <a:r>
              <a:rPr lang="en-US" sz="4400" dirty="0" smtClean="0"/>
              <a:t>Popular </a:t>
            </a:r>
            <a:r>
              <a:rPr lang="en-US" sz="4400" dirty="0"/>
              <a:t>and General Interest </a:t>
            </a:r>
            <a:r>
              <a:rPr lang="en-US" sz="4400" dirty="0" smtClean="0"/>
              <a:t>Magazines</a:t>
            </a:r>
            <a:r>
              <a:rPr lang="en-US" dirty="0" smtClean="0"/>
              <a:t> </a:t>
            </a:r>
          </a:p>
          <a:p>
            <a:r>
              <a:rPr lang="en-US" sz="4400" dirty="0" smtClean="0"/>
              <a:t>Other Scientific </a:t>
            </a:r>
            <a:r>
              <a:rPr lang="en-US" sz="4400" dirty="0"/>
              <a:t>publications </a:t>
            </a:r>
            <a:endParaRPr lang="en-US" sz="4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7101FD-BFDB-44F8-934C-899C52AC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900" y="0"/>
            <a:ext cx="6598228" cy="571500"/>
          </a:xfrm>
          <a:noFill/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US" sz="2000" b="1" dirty="0">
                <a:solidFill>
                  <a:srgbClr val="990000"/>
                </a:solidFill>
              </a:rPr>
              <a:t/>
            </a:r>
            <a:br>
              <a:rPr lang="en-US" sz="2000" b="1" dirty="0">
                <a:solidFill>
                  <a:srgbClr val="990000"/>
                </a:solidFill>
              </a:rPr>
            </a:br>
            <a:r>
              <a:rPr lang="en-US" sz="2000" b="1" dirty="0" smtClean="0">
                <a:solidFill>
                  <a:srgbClr val="990000"/>
                </a:solidFill>
              </a:rPr>
              <a:t>3 TYPES OF </a:t>
            </a:r>
            <a:r>
              <a:rPr lang="en-US" sz="2000" b="1" dirty="0" smtClean="0">
                <a:solidFill>
                  <a:srgbClr val="C00000"/>
                </a:solidFill>
              </a:rPr>
              <a:t>PRIME </a:t>
            </a:r>
            <a:r>
              <a:rPr lang="en-US" sz="2000" b="1" cap="all" dirty="0">
                <a:solidFill>
                  <a:srgbClr val="C00000"/>
                </a:solidFill>
              </a:rPr>
              <a:t>Challenges in writing research </a:t>
            </a:r>
            <a:r>
              <a:rPr lang="en-US" sz="2000" b="1" cap="all" dirty="0" smtClean="0">
                <a:solidFill>
                  <a:srgbClr val="C00000"/>
                </a:solidFill>
              </a:rPr>
              <a:t>papers</a:t>
            </a:r>
            <a:br>
              <a:rPr lang="en-US" sz="2000" b="1" cap="all" dirty="0" smtClean="0">
                <a:solidFill>
                  <a:srgbClr val="C00000"/>
                </a:solidFill>
              </a:rPr>
            </a:b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87160376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Bent-Up Arrow 7"/>
          <p:cNvSpPr/>
          <p:nvPr/>
        </p:nvSpPr>
        <p:spPr>
          <a:xfrm rot="16200000">
            <a:off x="3984366" y="3504642"/>
            <a:ext cx="731925" cy="813922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5050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300" y="1"/>
            <a:ext cx="7505700" cy="685799"/>
          </a:xfrm>
        </p:spPr>
        <p:txBody>
          <a:bodyPr>
            <a:normAutofit/>
          </a:bodyPr>
          <a:lstStyle/>
          <a:p>
            <a:pPr algn="r"/>
            <a:r>
              <a:rPr lang="en-US" sz="3200" b="1" cap="all" dirty="0">
                <a:solidFill>
                  <a:srgbClr val="C00000"/>
                </a:solidFill>
              </a:rPr>
              <a:t>Challenges in writing research papers</a:t>
            </a:r>
            <a:endParaRPr lang="en-US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163703"/>
              </p:ext>
            </p:extLst>
          </p:nvPr>
        </p:nvGraphicFramePr>
        <p:xfrm>
          <a:off x="0" y="444500"/>
          <a:ext cx="12192000" cy="641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372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39775"/>
          </a:xfrm>
        </p:spPr>
        <p:txBody>
          <a:bodyPr>
            <a:normAutofit/>
          </a:bodyPr>
          <a:lstStyle/>
          <a:p>
            <a:pPr algn="r"/>
            <a:r>
              <a:rPr lang="en-US" sz="3600" b="1" cap="all" dirty="0" smtClean="0">
                <a:solidFill>
                  <a:srgbClr val="C00000"/>
                </a:solidFill>
              </a:rPr>
              <a:t>Challenges </a:t>
            </a:r>
            <a:r>
              <a:rPr lang="en-US" sz="3600" b="1" cap="all" dirty="0">
                <a:solidFill>
                  <a:srgbClr val="C00000"/>
                </a:solidFill>
              </a:rPr>
              <a:t>in writing research papers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922348"/>
              </p:ext>
            </p:extLst>
          </p:nvPr>
        </p:nvGraphicFramePr>
        <p:xfrm>
          <a:off x="0" y="739776"/>
          <a:ext cx="12192000" cy="611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180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400" y="0"/>
            <a:ext cx="9626600" cy="1219200"/>
          </a:xfrm>
        </p:spPr>
        <p:txBody>
          <a:bodyPr>
            <a:normAutofit/>
          </a:bodyPr>
          <a:lstStyle/>
          <a:p>
            <a:pPr algn="r"/>
            <a:r>
              <a:rPr lang="en-US" sz="3600" b="1" cap="all" dirty="0">
                <a:solidFill>
                  <a:srgbClr val="C00000"/>
                </a:solidFill>
              </a:rPr>
              <a:t>Challenges </a:t>
            </a:r>
            <a:r>
              <a:rPr lang="en-US" sz="3600" b="1" cap="all" dirty="0" smtClean="0">
                <a:solidFill>
                  <a:srgbClr val="C00000"/>
                </a:solidFill>
              </a:rPr>
              <a:t>in writing research papers &amp; </a:t>
            </a:r>
            <a:br>
              <a:rPr lang="en-US" sz="3600" b="1" cap="all" dirty="0" smtClean="0">
                <a:solidFill>
                  <a:srgbClr val="C00000"/>
                </a:solidFill>
              </a:rPr>
            </a:br>
            <a:r>
              <a:rPr lang="en-US" sz="3600" b="1" cap="all" dirty="0" smtClean="0">
                <a:solidFill>
                  <a:srgbClr val="C00000"/>
                </a:solidFill>
              </a:rPr>
              <a:t>its  </a:t>
            </a:r>
            <a:r>
              <a:rPr lang="en-US" sz="3600" b="1" cap="all" dirty="0">
                <a:solidFill>
                  <a:srgbClr val="C00000"/>
                </a:solidFill>
              </a:rPr>
              <a:t>publication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219200"/>
            <a:ext cx="115570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4000" dirty="0" smtClean="0"/>
              <a:t>Paradigm Matter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 </a:t>
            </a:r>
            <a:r>
              <a:rPr lang="en-US" sz="4000" dirty="0" smtClean="0"/>
              <a:t>Involved only in Institutional duties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 </a:t>
            </a:r>
            <a:r>
              <a:rPr lang="en-US" sz="4000" dirty="0" smtClean="0"/>
              <a:t>Away from Individual Academic Responsibilities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 </a:t>
            </a:r>
            <a:r>
              <a:rPr lang="en-US" sz="4000" dirty="0" smtClean="0"/>
              <a:t>Lack of Academic Awareness &amp; Spirit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 </a:t>
            </a:r>
            <a:r>
              <a:rPr lang="en-US" sz="4000" dirty="0" smtClean="0"/>
              <a:t>Unhealthy Competition of Materialistic Life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 Promotion Matter</a:t>
            </a:r>
            <a:endParaRPr lang="en-US" sz="4000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4000" dirty="0" smtClean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31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351036"/>
            <a:ext cx="12192000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6480"/>
              </a:lnSpc>
              <a:buFont typeface="Wingdings" panose="05000000000000000000" pitchFamily="2" charset="2"/>
              <a:buChar char="Ø"/>
            </a:pPr>
            <a:r>
              <a:rPr lang="en-US" sz="6000" dirty="0" smtClean="0"/>
              <a:t>Choosing </a:t>
            </a:r>
            <a:r>
              <a:rPr lang="en-US" sz="6000" dirty="0"/>
              <a:t>a topic</a:t>
            </a:r>
          </a:p>
          <a:p>
            <a:pPr lvl="1">
              <a:lnSpc>
                <a:spcPts val="6480"/>
              </a:lnSpc>
              <a:buFont typeface="Wingdings" panose="05000000000000000000" pitchFamily="2" charset="2"/>
              <a:buChar char="Ø"/>
            </a:pPr>
            <a:r>
              <a:rPr lang="en-US" sz="6000" dirty="0" smtClean="0"/>
              <a:t>Right methodology</a:t>
            </a:r>
          </a:p>
          <a:p>
            <a:pPr lvl="1">
              <a:lnSpc>
                <a:spcPts val="6480"/>
              </a:lnSpc>
              <a:buFont typeface="Wingdings" panose="05000000000000000000" pitchFamily="2" charset="2"/>
              <a:buChar char="Ø"/>
            </a:pPr>
            <a:r>
              <a:rPr lang="en-US" sz="6000" dirty="0" smtClean="0"/>
              <a:t>Time management</a:t>
            </a:r>
          </a:p>
          <a:p>
            <a:pPr lvl="1">
              <a:lnSpc>
                <a:spcPts val="6480"/>
              </a:lnSpc>
              <a:buFont typeface="Wingdings" panose="05000000000000000000" pitchFamily="2" charset="2"/>
              <a:buChar char="Ø"/>
            </a:pPr>
            <a:r>
              <a:rPr lang="en-US" sz="6000" dirty="0" smtClean="0"/>
              <a:t>Casual attitude</a:t>
            </a:r>
          </a:p>
          <a:p>
            <a:pPr lvl="1">
              <a:lnSpc>
                <a:spcPts val="6480"/>
              </a:lnSpc>
              <a:buFont typeface="Wingdings" panose="05000000000000000000" pitchFamily="2" charset="2"/>
              <a:buChar char="Ø"/>
            </a:pPr>
            <a:r>
              <a:rPr lang="en-US" sz="6000" dirty="0" smtClean="0"/>
              <a:t>Problems </a:t>
            </a:r>
            <a:r>
              <a:rPr lang="en-US" sz="6000" dirty="0"/>
              <a:t>of data </a:t>
            </a:r>
            <a:r>
              <a:rPr lang="en-US" sz="6000" dirty="0" smtClean="0"/>
              <a:t>collection</a:t>
            </a:r>
          </a:p>
          <a:p>
            <a:pPr lvl="1">
              <a:lnSpc>
                <a:spcPts val="6480"/>
              </a:lnSpc>
            </a:pPr>
            <a:endParaRPr lang="en-US" sz="6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11544300" cy="1181100"/>
          </a:xfrm>
        </p:spPr>
        <p:txBody>
          <a:bodyPr>
            <a:normAutofit/>
          </a:bodyPr>
          <a:lstStyle/>
          <a:p>
            <a:pPr algn="r"/>
            <a:r>
              <a:rPr lang="en-US" sz="3600" b="1" cap="all" dirty="0">
                <a:solidFill>
                  <a:srgbClr val="C00000"/>
                </a:solidFill>
              </a:rPr>
              <a:t>Challenges </a:t>
            </a:r>
            <a:r>
              <a:rPr lang="en-US" sz="3600" b="1" cap="all" dirty="0" smtClean="0">
                <a:solidFill>
                  <a:srgbClr val="C00000"/>
                </a:solidFill>
              </a:rPr>
              <a:t>in writing research papers &amp; </a:t>
            </a:r>
            <a:br>
              <a:rPr lang="en-US" sz="3600" b="1" cap="all" dirty="0" smtClean="0">
                <a:solidFill>
                  <a:srgbClr val="C00000"/>
                </a:solidFill>
              </a:rPr>
            </a:br>
            <a:r>
              <a:rPr lang="en-US" sz="3600" b="1" cap="all" dirty="0" smtClean="0">
                <a:solidFill>
                  <a:srgbClr val="C00000"/>
                </a:solidFill>
              </a:rPr>
              <a:t>its  </a:t>
            </a:r>
            <a:r>
              <a:rPr lang="en-US" sz="3600" b="1" cap="all" dirty="0">
                <a:solidFill>
                  <a:srgbClr val="C00000"/>
                </a:solidFill>
              </a:rPr>
              <a:t>publication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3516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00025"/>
            <a:ext cx="10515600" cy="1325563"/>
          </a:xfrm>
        </p:spPr>
        <p:txBody>
          <a:bodyPr/>
          <a:lstStyle/>
          <a:p>
            <a:pPr algn="r"/>
            <a:r>
              <a:rPr lang="en-US" b="1" cap="all" dirty="0">
                <a:solidFill>
                  <a:srgbClr val="C00000"/>
                </a:solidFill>
              </a:rPr>
              <a:t>Challenges in writing research papers &amp; </a:t>
            </a:r>
            <a:br>
              <a:rPr lang="en-US" b="1" cap="all" dirty="0">
                <a:solidFill>
                  <a:srgbClr val="C00000"/>
                </a:solidFill>
              </a:rPr>
            </a:br>
            <a:r>
              <a:rPr lang="en-US" b="1" cap="all" dirty="0">
                <a:solidFill>
                  <a:srgbClr val="C00000"/>
                </a:solidFill>
              </a:rPr>
              <a:t>its  publication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5400" dirty="0"/>
              <a:t>C</a:t>
            </a:r>
            <a:r>
              <a:rPr lang="en-US" sz="5400" dirty="0" smtClean="0"/>
              <a:t>reating </a:t>
            </a:r>
            <a:r>
              <a:rPr lang="en-US" sz="5400" dirty="0"/>
              <a:t>a </a:t>
            </a:r>
            <a:r>
              <a:rPr lang="en-US" sz="5400" dirty="0" smtClean="0"/>
              <a:t>convincing </a:t>
            </a:r>
            <a:r>
              <a:rPr lang="en-US" sz="5400" dirty="0"/>
              <a:t>argument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400" dirty="0" smtClean="0"/>
              <a:t>Staying on right tracks</a:t>
            </a:r>
            <a:endParaRPr lang="en-US" sz="5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5400" dirty="0"/>
              <a:t>Problem of staying motivated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400" dirty="0"/>
              <a:t>Problem of editing </a:t>
            </a:r>
            <a:endParaRPr lang="en-US" sz="5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5400" dirty="0" smtClean="0"/>
              <a:t>Proofreading </a:t>
            </a:r>
            <a:r>
              <a:rPr lang="en-US" sz="5400" dirty="0"/>
              <a:t>of the research </a:t>
            </a:r>
            <a:r>
              <a:rPr lang="en-US" sz="5400" dirty="0" smtClean="0"/>
              <a:t>papers</a:t>
            </a:r>
            <a:endParaRPr lang="en-US" sz="5400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rgbClr val="C00000"/>
                </a:solidFill>
              </a:rPr>
              <a:t>CHALLENGES OF PRESENTATION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sz="4800" dirty="0" smtClean="0"/>
              <a:t>Fear &amp; shyness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800" dirty="0"/>
              <a:t> </a:t>
            </a:r>
            <a:r>
              <a:rPr lang="en-US" sz="4800" dirty="0" smtClean="0"/>
              <a:t>Communication skill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800" dirty="0"/>
              <a:t> </a:t>
            </a:r>
            <a:r>
              <a:rPr lang="en-US" sz="4800" dirty="0" smtClean="0"/>
              <a:t>Tone of voice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800" dirty="0"/>
              <a:t> </a:t>
            </a:r>
            <a:r>
              <a:rPr lang="en-US" sz="4800" dirty="0" smtClean="0"/>
              <a:t>Inability in using ICT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800" dirty="0"/>
              <a:t> </a:t>
            </a:r>
            <a:r>
              <a:rPr lang="en-US" sz="4800" dirty="0" smtClean="0"/>
              <a:t>Others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3044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7101FD-BFDB-44F8-934C-899C52AC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1017" y="210127"/>
            <a:ext cx="6507019" cy="457200"/>
          </a:xfrm>
          <a:solidFill>
            <a:schemeClr val="accent4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US" sz="2000" b="1" dirty="0">
                <a:solidFill>
                  <a:srgbClr val="990000"/>
                </a:solidFill>
              </a:rPr>
              <a:t/>
            </a:r>
            <a:br>
              <a:rPr lang="en-US" sz="2000" b="1" dirty="0">
                <a:solidFill>
                  <a:srgbClr val="990000"/>
                </a:solidFill>
              </a:rPr>
            </a:br>
            <a:r>
              <a:rPr lang="en-US" sz="2000" b="1" cap="all" dirty="0">
                <a:solidFill>
                  <a:srgbClr val="C00000"/>
                </a:solidFill>
              </a:rPr>
              <a:t>Challenges in writing research papers &amp; </a:t>
            </a:r>
            <a:br>
              <a:rPr lang="en-US" sz="2000" b="1" cap="all" dirty="0">
                <a:solidFill>
                  <a:srgbClr val="C00000"/>
                </a:solidFill>
              </a:rPr>
            </a:br>
            <a:r>
              <a:rPr lang="en-US" sz="2000" b="1" cap="all" dirty="0">
                <a:solidFill>
                  <a:srgbClr val="C00000"/>
                </a:solidFill>
              </a:rPr>
              <a:t>its  publication</a:t>
            </a:r>
            <a:r>
              <a:rPr lang="en-US" sz="2000" b="1" cap="all" dirty="0"/>
              <a:t/>
            </a:r>
            <a:br>
              <a:rPr lang="en-US" sz="2000" b="1" cap="all" dirty="0"/>
            </a:br>
            <a:endParaRPr lang="en-US" sz="2000" dirty="0">
              <a:solidFill>
                <a:srgbClr val="99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5D2D71-876B-436E-B0A9-7E47FA9BB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9855" y="1066800"/>
            <a:ext cx="8534400" cy="5569527"/>
          </a:xfrm>
          <a:solidFill>
            <a:schemeClr val="accent4">
              <a:lumMod val="20000"/>
              <a:lumOff val="80000"/>
            </a:schemeClr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 smtClean="0"/>
              <a:t>INSUFFICIENT FACULTY MEMBERS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NON-TEACHING STAFFS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 smtClean="0"/>
              <a:t>ADMINISTRATIVE STAFFS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POOR INFRASTRUCTURE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CRUNCH OF FUND</a:t>
            </a:r>
            <a:endParaRPr lang="en-US" sz="4000" dirty="0"/>
          </a:p>
          <a:p>
            <a:pPr marL="0" indent="0" algn="just">
              <a:buNone/>
              <a:defRPr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2042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5D2D71-876B-436E-B0A9-7E47FA9BB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747" y="933450"/>
            <a:ext cx="8534400" cy="5208732"/>
          </a:xfrm>
          <a:solidFill>
            <a:schemeClr val="accent2">
              <a:lumMod val="60000"/>
              <a:lumOff val="40000"/>
            </a:schemeClr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 smtClean="0"/>
              <a:t>OVER BURDEN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LACK OF RESEARCH FACILITIES 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 smtClean="0"/>
              <a:t>INSTABLE ENVIRONMENT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INSUFFICIENT FUNDING AGENCIES</a:t>
            </a:r>
            <a:endParaRPr lang="en-US" sz="4000" dirty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LACK OF QUALITY APPROACH</a:t>
            </a:r>
            <a:endParaRPr lang="en-US" sz="4000" dirty="0"/>
          </a:p>
          <a:p>
            <a:pPr marL="0" indent="0" algn="just">
              <a:buNone/>
              <a:defRPr/>
            </a:pPr>
            <a:endParaRPr lang="en-US" sz="3600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E37101FD-BFDB-44F8-934C-899C52AC0B22}"/>
              </a:ext>
            </a:extLst>
          </p:cNvPr>
          <p:cNvSpPr txBox="1">
            <a:spLocks/>
          </p:cNvSpPr>
          <p:nvPr/>
        </p:nvSpPr>
        <p:spPr>
          <a:xfrm>
            <a:off x="5491017" y="0"/>
            <a:ext cx="6507019" cy="667327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US" sz="2000" b="1" dirty="0" smtClean="0">
                <a:solidFill>
                  <a:srgbClr val="990000"/>
                </a:solidFill>
              </a:rPr>
              <a:t/>
            </a:r>
            <a:br>
              <a:rPr lang="en-US" sz="2000" b="1" dirty="0" smtClean="0">
                <a:solidFill>
                  <a:srgbClr val="990000"/>
                </a:solidFill>
              </a:rPr>
            </a:br>
            <a:r>
              <a:rPr lang="en-US" sz="2000" b="1" cap="all" dirty="0" smtClean="0">
                <a:solidFill>
                  <a:srgbClr val="C00000"/>
                </a:solidFill>
              </a:rPr>
              <a:t>Challenges in writing research papers &amp; </a:t>
            </a:r>
            <a:br>
              <a:rPr lang="en-US" sz="2000" b="1" cap="all" dirty="0" smtClean="0">
                <a:solidFill>
                  <a:srgbClr val="C00000"/>
                </a:solidFill>
              </a:rPr>
            </a:br>
            <a:r>
              <a:rPr lang="en-US" sz="2000" b="1" cap="all" dirty="0" smtClean="0">
                <a:solidFill>
                  <a:srgbClr val="C00000"/>
                </a:solidFill>
              </a:rPr>
              <a:t>its  publication</a:t>
            </a:r>
            <a:r>
              <a:rPr lang="en-US" sz="2000" b="1" cap="all" dirty="0" smtClean="0"/>
              <a:t/>
            </a:r>
            <a:br>
              <a:rPr lang="en-US" sz="2000" b="1" cap="all" dirty="0" smtClean="0"/>
            </a:br>
            <a:endParaRPr lang="en-US" sz="200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92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5D2D71-876B-436E-B0A9-7E47FA9BB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2327" y="1392382"/>
            <a:ext cx="10848109" cy="4876800"/>
          </a:xfrm>
          <a:solidFill>
            <a:srgbClr val="00B0F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 smtClean="0"/>
              <a:t>LACK OF INSTITUTIONAL SOCIAL RESPONSIBILITY</a:t>
            </a:r>
            <a:endParaRPr lang="en-US" sz="4000" dirty="0"/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INDIVIDUAL SOCIAL RESPONSIBILITY</a:t>
            </a:r>
            <a:endParaRPr lang="en-US" sz="4000" dirty="0"/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 smtClean="0"/>
              <a:t>GOVT POLICIES</a:t>
            </a:r>
            <a:endParaRPr lang="en-US" sz="4000" dirty="0"/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LACK OF AUTONOMY</a:t>
            </a:r>
            <a:endParaRPr lang="en-US" sz="4000" dirty="0"/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INVOLVEMENT OF STAFFS IN OTHER ACTIVITIES</a:t>
            </a:r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 smtClean="0"/>
              <a:t>LACK OF QUALITY APPRECIATION</a:t>
            </a:r>
            <a:endParaRPr lang="en-US" sz="4000" dirty="0"/>
          </a:p>
          <a:p>
            <a:pPr marL="0" indent="0" algn="just">
              <a:buNone/>
              <a:defRPr/>
            </a:pPr>
            <a:endParaRPr lang="en-US" sz="3600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E37101FD-BFDB-44F8-934C-899C52AC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963" y="0"/>
            <a:ext cx="10051473" cy="879475"/>
          </a:xfrm>
          <a:solidFill>
            <a:schemeClr val="accent4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US" sz="2000" b="1" dirty="0">
                <a:solidFill>
                  <a:srgbClr val="990000"/>
                </a:solidFill>
              </a:rPr>
              <a:t/>
            </a:r>
            <a:br>
              <a:rPr lang="en-US" sz="2000" b="1" dirty="0">
                <a:solidFill>
                  <a:srgbClr val="990000"/>
                </a:solidFill>
              </a:rPr>
            </a:br>
            <a:r>
              <a:rPr lang="en-US" sz="2000" b="1" cap="all" dirty="0">
                <a:solidFill>
                  <a:srgbClr val="C00000"/>
                </a:solidFill>
              </a:rPr>
              <a:t>Challenges in writing research papers &amp; </a:t>
            </a:r>
            <a:br>
              <a:rPr lang="en-US" sz="2000" b="1" cap="all" dirty="0">
                <a:solidFill>
                  <a:srgbClr val="C00000"/>
                </a:solidFill>
              </a:rPr>
            </a:br>
            <a:r>
              <a:rPr lang="en-US" sz="2000" b="1" cap="all" dirty="0">
                <a:solidFill>
                  <a:srgbClr val="C00000"/>
                </a:solidFill>
              </a:rPr>
              <a:t>its  publication</a:t>
            </a:r>
            <a:r>
              <a:rPr lang="en-US" sz="2000" b="1" cap="all" dirty="0"/>
              <a:t/>
            </a:r>
            <a:br>
              <a:rPr lang="en-US" sz="2000" b="1" cap="all" dirty="0"/>
            </a:br>
            <a:endParaRPr lang="en-US" sz="200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8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5D2D71-876B-436E-B0A9-7E47FA9BB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64" y="1644072"/>
            <a:ext cx="11212945" cy="4876800"/>
          </a:xfrm>
          <a:solidFill>
            <a:srgbClr val="FFFF00"/>
          </a:solidFill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 smtClean="0"/>
              <a:t>LACK OF INTEGRITY &amp; INTEGRATION</a:t>
            </a:r>
            <a:endParaRPr lang="en-US" sz="4000" dirty="0"/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 smtClean="0"/>
              <a:t>COORDINATION</a:t>
            </a:r>
            <a:endParaRPr lang="en-US" sz="4000" dirty="0"/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DEVIATED FROM THE PHILOSOPHY OF EDUCATION</a:t>
            </a:r>
            <a:endParaRPr lang="en-US" sz="4000" dirty="0"/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/>
              <a:t> </a:t>
            </a:r>
            <a:r>
              <a:rPr lang="en-US" sz="4000" dirty="0" smtClean="0"/>
              <a:t>UNHEALTHY PRACTICES</a:t>
            </a:r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 smtClean="0"/>
              <a:t>LACK OF MENTORING</a:t>
            </a:r>
          </a:p>
          <a:p>
            <a:pPr marL="0" indent="0" algn="just">
              <a:buFont typeface="Wingdings" pitchFamily="2" charset="2"/>
              <a:buChar char="Ø"/>
              <a:defRPr/>
            </a:pPr>
            <a:r>
              <a:rPr lang="en-US" sz="4000" dirty="0" smtClean="0"/>
              <a:t>LACK OF ROLE MODEL </a:t>
            </a:r>
            <a:endParaRPr lang="en-US" sz="4000" dirty="0"/>
          </a:p>
          <a:p>
            <a:pPr marL="0" indent="0" algn="just">
              <a:buNone/>
              <a:defRPr/>
            </a:pPr>
            <a:endParaRPr lang="en-US" sz="3600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E37101FD-BFDB-44F8-934C-899C52AC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1" y="210126"/>
            <a:ext cx="6664036" cy="742373"/>
          </a:xfrm>
          <a:solidFill>
            <a:schemeClr val="accent4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US" sz="2000" b="1" dirty="0">
                <a:solidFill>
                  <a:srgbClr val="990000"/>
                </a:solidFill>
              </a:rPr>
              <a:t/>
            </a:r>
            <a:br>
              <a:rPr lang="en-US" sz="2000" b="1" dirty="0">
                <a:solidFill>
                  <a:srgbClr val="990000"/>
                </a:solidFill>
              </a:rPr>
            </a:br>
            <a:r>
              <a:rPr lang="en-US" sz="2000" b="1" cap="all" dirty="0">
                <a:solidFill>
                  <a:srgbClr val="C00000"/>
                </a:solidFill>
              </a:rPr>
              <a:t>Challenges in writing research papers &amp; </a:t>
            </a:r>
            <a:br>
              <a:rPr lang="en-US" sz="2000" b="1" cap="all" dirty="0">
                <a:solidFill>
                  <a:srgbClr val="C00000"/>
                </a:solidFill>
              </a:rPr>
            </a:br>
            <a:r>
              <a:rPr lang="en-US" sz="2000" b="1" cap="all" dirty="0">
                <a:solidFill>
                  <a:srgbClr val="C00000"/>
                </a:solidFill>
              </a:rPr>
              <a:t>its  publication</a:t>
            </a:r>
            <a:r>
              <a:rPr lang="en-US" sz="2000" b="1" cap="all" dirty="0"/>
              <a:t/>
            </a:r>
            <a:br>
              <a:rPr lang="en-US" sz="2000" b="1" cap="all" dirty="0"/>
            </a:br>
            <a:endParaRPr lang="en-US" sz="200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PLAGIARISM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800" b="1" dirty="0" smtClean="0"/>
              <a:t>It</a:t>
            </a:r>
            <a:r>
              <a:rPr lang="en-US" sz="4800" dirty="0"/>
              <a:t> is an ethical misconduct affecting the quality, readability, and trustworthiness of scholarly publications. </a:t>
            </a:r>
          </a:p>
        </p:txBody>
      </p:sp>
    </p:spTree>
    <p:extLst>
      <p:ext uri="{BB962C8B-B14F-4D97-AF65-F5344CB8AC3E}">
        <p14:creationId xmlns:p14="http://schemas.microsoft.com/office/powerpoint/2010/main" val="27919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601865"/>
              </p:ext>
            </p:extLst>
          </p:nvPr>
        </p:nvGraphicFramePr>
        <p:xfrm>
          <a:off x="635000" y="431800"/>
          <a:ext cx="11252200" cy="5856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866"/>
                <a:gridCol w="7936334"/>
              </a:tblGrid>
              <a:tr h="5461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effectLst/>
                        </a:rPr>
                        <a:t>Ethical misconduct</a:t>
                      </a:r>
                    </a:p>
                  </a:txBody>
                  <a:tcPr marL="55786" marR="55786" marT="27893" marB="27893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effectLst/>
                        </a:rPr>
                        <a:t>Involved individuals</a:t>
                      </a:r>
                    </a:p>
                  </a:txBody>
                  <a:tcPr marL="55786" marR="55786" marT="27893" marB="27893"/>
                </a:tc>
              </a:tr>
              <a:tr h="1198303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400" b="0" dirty="0">
                          <a:effectLst/>
                        </a:rPr>
                        <a:t>Plagiarism of ideas</a:t>
                      </a: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Reviewers of scholarly works, researchers copying unpublished hypotheses, published methodologies, and ideas</a:t>
                      </a:r>
                    </a:p>
                  </a:txBody>
                  <a:tcPr marL="55786" marR="55786" marT="27893" marB="27893" anchor="ctr"/>
                </a:tc>
              </a:tr>
              <a:tr h="1197500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Direct (verbatim) copying</a:t>
                      </a: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Inexperienced authors who are unaware of plagiarism and copy texts with or without referencing</a:t>
                      </a:r>
                    </a:p>
                  </a:txBody>
                  <a:tcPr marL="55786" marR="55786" marT="27893" marB="27893" anchor="ctr"/>
                </a:tc>
              </a:tr>
              <a:tr h="1219736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 err="1">
                          <a:effectLst/>
                        </a:rPr>
                        <a:t>Paraphragiarism</a:t>
                      </a:r>
                      <a:endParaRPr lang="en-US" sz="2000" b="0" dirty="0">
                        <a:effectLst/>
                      </a:endParaRP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Authors who copy text passages with or without referencing and then replace a few words with synonyms, reshuffle words, sentences, and paragraphs to intentionally confuse anti-plagiarism software</a:t>
                      </a:r>
                    </a:p>
                  </a:txBody>
                  <a:tcPr marL="55786" marR="55786" marT="27893" marB="27893" anchor="ctr"/>
                </a:tc>
              </a:tr>
              <a:tr h="836536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Text recycling</a:t>
                      </a: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Authors and copyright holders who think that there is no problem to reuse their own intellectual property</a:t>
                      </a:r>
                    </a:p>
                  </a:txBody>
                  <a:tcPr marL="55786" marR="55786" marT="27893" marB="27893" anchor="ctr"/>
                </a:tc>
              </a:tr>
              <a:tr h="858362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Translational plagiarism</a:t>
                      </a: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Authors who republish the same works in different languages without primary and secondary publishers’ knowledge and agreement</a:t>
                      </a:r>
                    </a:p>
                  </a:txBody>
                  <a:tcPr marL="55786" marR="55786" marT="27893" marB="2789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515155"/>
              </p:ext>
            </p:extLst>
          </p:nvPr>
        </p:nvGraphicFramePr>
        <p:xfrm>
          <a:off x="546100" y="431800"/>
          <a:ext cx="11341100" cy="613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1300"/>
                <a:gridCol w="7989800"/>
              </a:tblGrid>
              <a:tr h="1024995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effectLst/>
                        </a:rPr>
                        <a:t>Ethical misconduct</a:t>
                      </a:r>
                    </a:p>
                  </a:txBody>
                  <a:tcPr marL="55786" marR="55786" marT="27893" marB="27893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effectLst/>
                        </a:rPr>
                        <a:t>Involved individuals</a:t>
                      </a:r>
                    </a:p>
                  </a:txBody>
                  <a:tcPr marL="55786" marR="55786" marT="27893" marB="27893"/>
                </a:tc>
              </a:tr>
              <a:tr h="1327464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Plagiarism of graphics</a:t>
                      </a: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Authors of reviews and other articles who reuse images, tables, and other graphical materials without official permission and in violation of copyright</a:t>
                      </a:r>
                    </a:p>
                  </a:txBody>
                  <a:tcPr marL="55786" marR="55786" marT="27893" marB="27893" anchor="ctr"/>
                </a:tc>
              </a:tr>
              <a:tr h="1326575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>
                          <a:effectLst/>
                        </a:rPr>
                        <a:t>Plagiarism with citation manipulation</a:t>
                      </a: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Authors who cite nonexistent sources or manipulate citations to conceal substantive plagiarism</a:t>
                      </a:r>
                    </a:p>
                  </a:txBody>
                  <a:tcPr marL="55786" marR="55786" marT="27893" marB="27893" anchor="ctr"/>
                </a:tc>
              </a:tr>
              <a:tr h="1351207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Compound plagiarism</a:t>
                      </a: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>
                          <a:effectLst/>
                        </a:rPr>
                        <a:t>Individuals (editing agents) embarking on stealing, translating, and editing published materials to escape anti-plagiarism software red </a:t>
                      </a:r>
                      <a:r>
                        <a:rPr lang="en-US" sz="2000" b="0" dirty="0" smtClean="0">
                          <a:effectLst/>
                        </a:rPr>
                        <a:t>flags</a:t>
                      </a:r>
                    </a:p>
                  </a:txBody>
                  <a:tcPr marL="55786" marR="55786" marT="27893" marB="27893" anchor="ctr"/>
                </a:tc>
              </a:tr>
              <a:tr h="1103858">
                <a:tc>
                  <a:txBody>
                    <a:bodyPr/>
                    <a:lstStyle/>
                    <a:p>
                      <a:pPr algn="l" fontAlgn="auto"/>
                      <a:r>
                        <a:rPr lang="en-US" sz="2000" b="0" dirty="0" smtClean="0">
                          <a:solidFill>
                            <a:srgbClr val="FF0000"/>
                          </a:solidFill>
                          <a:effectLst/>
                        </a:rPr>
                        <a:t>Source</a:t>
                      </a:r>
                      <a:endParaRPr lang="en-US" sz="2000" b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5786" marR="55786" marT="27893" marB="2789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</a:rPr>
                        <a:t>Plagiarism detection and prevention: a primer for researchers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  <a:hlinkClick r:id="rId3"/>
                        </a:rPr>
                        <a:t>Olena</a:t>
                      </a:r>
                      <a:r>
                        <a:rPr kumimoji="0" lang="en-US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  <a:hlinkClick r:id="rId3"/>
                        </a:rPr>
                        <a:t> </a:t>
                      </a:r>
                      <a:r>
                        <a:rPr kumimoji="0" lang="en-US" sz="14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  <a:hlinkClick r:id="rId3"/>
                        </a:rPr>
                        <a:t>Zimba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</a:rPr>
                        <a:t>  </a:t>
                      </a:r>
                      <a:r>
                        <a:rPr kumimoji="0" lang="en-US" sz="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</a:rPr>
                        <a:t> 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</a:rPr>
                        <a:t>  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</a:rPr>
                        <a:t> 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</a:rPr>
                        <a:t>and </a:t>
                      </a:r>
                      <a:r>
                        <a:rPr kumimoji="0" lang="en-US" sz="1400" b="0" i="0" u="sng" strike="noStrike" cap="none" normalizeH="0" baseline="30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  <a:hlinkClick r:id="rId4"/>
                        </a:rPr>
                        <a:t>Armen</a:t>
                      </a:r>
                      <a:r>
                        <a:rPr kumimoji="0" lang="en-US" sz="1400" b="0" i="0" u="sng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  <a:hlinkClick r:id="rId4"/>
                        </a:rPr>
                        <a:t> Yuri Gasparyan</a:t>
                      </a:r>
                      <a:r>
                        <a:rPr kumimoji="0" lang="en-US" sz="1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Neue"/>
                        </a:rPr>
                        <a:t>2</a:t>
                      </a:r>
                    </a:p>
                    <a:p>
                      <a:pPr algn="l" fontAlgn="auto"/>
                      <a:endParaRPr lang="en-US" sz="2000" b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5786" marR="55786" marT="27893" marB="2789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65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4800"/>
            <a:ext cx="12192000" cy="5283200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+mn-lt"/>
              </a:rPr>
              <a:t>1. Copying the </a:t>
            </a:r>
            <a:r>
              <a:rPr lang="en-US" dirty="0">
                <a:latin typeface="+mn-lt"/>
              </a:rPr>
              <a:t>work of someone </a:t>
            </a:r>
            <a:r>
              <a:rPr lang="en-US" dirty="0" smtClean="0">
                <a:latin typeface="+mn-lt"/>
              </a:rPr>
              <a:t>else.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2. Passing </a:t>
            </a:r>
            <a:r>
              <a:rPr lang="en-US" dirty="0">
                <a:latin typeface="+mn-lt"/>
              </a:rPr>
              <a:t>it off as one’s own by not giving proper credit</a:t>
            </a:r>
            <a:r>
              <a:rPr lang="en-US" dirty="0" smtClean="0">
                <a:latin typeface="+mn-lt"/>
              </a:rPr>
              <a:t>.</a:t>
            </a:r>
            <a:r>
              <a:rPr lang="en-US" dirty="0" smtClean="0">
                <a:latin typeface="Bahnschrift Condensed" panose="020B0502040204020203" pitchFamily="34" charset="0"/>
              </a:rPr>
              <a:t/>
            </a:r>
            <a:br>
              <a:rPr lang="en-US" dirty="0" smtClean="0">
                <a:latin typeface="Bahnschrift Condensed" panose="020B0502040204020203" pitchFamily="34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40325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800" b="1" dirty="0" smtClean="0">
                <a:solidFill>
                  <a:srgbClr val="C00000"/>
                </a:solidFill>
                <a:latin typeface="Calibri Light" panose="020F0302020204030204"/>
              </a:rPr>
              <a:t>TWO COMPONENTS OF PLAGIARISM </a:t>
            </a:r>
            <a:endParaRPr lang="en-US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7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037" y="226580"/>
            <a:ext cx="3447473" cy="734002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dirty="0" smtClean="0"/>
              <a:t>SUGGESTIONS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147672"/>
              </p:ext>
            </p:extLst>
          </p:nvPr>
        </p:nvGraphicFramePr>
        <p:xfrm>
          <a:off x="838200" y="0"/>
          <a:ext cx="10515600" cy="617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43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145" y="1667452"/>
            <a:ext cx="9017000" cy="2766003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US" b="1" dirty="0" smtClean="0"/>
              <a:t>THANK YOU </a:t>
            </a:r>
            <a:r>
              <a:rPr lang="en-US" b="1" dirty="0" smtClean="0"/>
              <a:t>STUDENTS!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OPEN FOR DISCUSSION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949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618</Words>
  <Application>Microsoft Office PowerPoint</Application>
  <PresentationFormat>Widescreen</PresentationFormat>
  <Paragraphs>149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 Unicode MS</vt:lpstr>
      <vt:lpstr>Arial</vt:lpstr>
      <vt:lpstr>Bahnschrift Condensed</vt:lpstr>
      <vt:lpstr>Calibri</vt:lpstr>
      <vt:lpstr>Calibri Light</vt:lpstr>
      <vt:lpstr>Cambria</vt:lpstr>
      <vt:lpstr>Helvetica Neue</vt:lpstr>
      <vt:lpstr>Wingdings</vt:lpstr>
      <vt:lpstr>Office Theme</vt:lpstr>
      <vt:lpstr>Session on  RESEARCH, ACADEMIC WRITING, PUBLIACTION AND ETHICS   Date: 22/09/2026 for PG/FYUGP 5th Sem RM Students,  Department of Education, RTV    </vt:lpstr>
      <vt:lpstr>SESSION ON RESEARCH PUBLICATION AND PLAGIARISM  Date: 22/09/2026 for PG/FYUGP 5th Sem RM Students,  Department of Education, RTV Time 10-11 am  Session Interacted by Dr. N.I. Barbhuyan Assistant Professor, Dept. of Education, Rabindranath Thakur Vishwavidyalaya, S S Campus, Hojai, Assam Email: barbhuyannazrul@gmail.com,  Contact &amp; whatsApp: 80990 08594 www.rtuassam.ac.in</vt:lpstr>
      <vt:lpstr>RESEARCH PUBLICATION AND PLAGIARISM</vt:lpstr>
      <vt:lpstr>RESEARCH PUBLICATION?</vt:lpstr>
      <vt:lpstr>TYPES OF PUBLICATIONS</vt:lpstr>
      <vt:lpstr> 3 TYPES OF PRIME Challenges in writing research papers </vt:lpstr>
      <vt:lpstr>Challenges in writing research papers</vt:lpstr>
      <vt:lpstr>Challenges in writing research papers</vt:lpstr>
      <vt:lpstr>Challenges in writing research papers &amp;  its  publication</vt:lpstr>
      <vt:lpstr>Challenges in writing research papers &amp;  its  publication</vt:lpstr>
      <vt:lpstr>Challenges in writing research papers &amp;  its  publication</vt:lpstr>
      <vt:lpstr>CHALLENGES OF PRESENTATION</vt:lpstr>
      <vt:lpstr> Challenges in writing research papers &amp;  its  publication </vt:lpstr>
      <vt:lpstr>PowerPoint Presentation</vt:lpstr>
      <vt:lpstr> Challenges in writing research papers &amp;  its  publication </vt:lpstr>
      <vt:lpstr> Challenges in writing research papers &amp;  its  publication </vt:lpstr>
      <vt:lpstr>PLAGIARISM</vt:lpstr>
      <vt:lpstr>PowerPoint Presentation</vt:lpstr>
      <vt:lpstr>PowerPoint Presentation</vt:lpstr>
      <vt:lpstr>1. Copying the work of someone else. 2. Passing it off as one’s own by not giving proper credit.  </vt:lpstr>
      <vt:lpstr>SUGGESTIONS</vt:lpstr>
      <vt:lpstr>THANK YOU STUDENTS! OPEN FOR DISCUSSION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Seminar (Online) on  Accounting, Finance and Business Management    Organized by Department of MBA, Assam University, Silchar, Cachar, Assam, India  Date:  27th September, 2022</dc:title>
  <dc:creator>dell</dc:creator>
  <cp:lastModifiedBy>Microsoft account</cp:lastModifiedBy>
  <cp:revision>55</cp:revision>
  <dcterms:created xsi:type="dcterms:W3CDTF">2022-09-25T17:39:08Z</dcterms:created>
  <dcterms:modified xsi:type="dcterms:W3CDTF">2026-09-24T11:55:13Z</dcterms:modified>
</cp:coreProperties>
</file>