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0" r:id="rId3"/>
    <p:sldId id="301" r:id="rId4"/>
    <p:sldId id="295" r:id="rId5"/>
    <p:sldId id="300" r:id="rId6"/>
    <p:sldId id="298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E0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B4D6D-A291-41EC-92FF-E32AF97EA8FC}" v="86" dt="2025-10-04T04:38:40.6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 Nazrul Islam Barbhuyan" userId="37446e742b540ac4" providerId="LiveId" clId="{21A42520-E324-4CD6-99C1-65C010895D82}"/>
    <pc:docChg chg="undo custSel addSld modSld">
      <pc:chgData name="Dr Nazrul Islam Barbhuyan" userId="37446e742b540ac4" providerId="LiveId" clId="{21A42520-E324-4CD6-99C1-65C010895D82}" dt="2025-10-04T04:39:55.544" v="635" actId="20577"/>
      <pc:docMkLst>
        <pc:docMk/>
      </pc:docMkLst>
      <pc:sldChg chg="modSp mod">
        <pc:chgData name="Dr Nazrul Islam Barbhuyan" userId="37446e742b540ac4" providerId="LiveId" clId="{21A42520-E324-4CD6-99C1-65C010895D82}" dt="2025-10-04T04:36:58.331" v="579" actId="20577"/>
        <pc:sldMkLst>
          <pc:docMk/>
          <pc:sldMk cId="2288706494" sldId="258"/>
        </pc:sldMkLst>
        <pc:spChg chg="mod">
          <ac:chgData name="Dr Nazrul Islam Barbhuyan" userId="37446e742b540ac4" providerId="LiveId" clId="{21A42520-E324-4CD6-99C1-65C010895D82}" dt="2025-10-04T04:36:58.331" v="579" actId="20577"/>
          <ac:spMkLst>
            <pc:docMk/>
            <pc:sldMk cId="2288706494" sldId="258"/>
            <ac:spMk id="2" creationId="{38B18D37-14B1-415F-BB83-33914795B37E}"/>
          </ac:spMkLst>
        </pc:spChg>
      </pc:sldChg>
      <pc:sldChg chg="delSp modSp mod">
        <pc:chgData name="Dr Nazrul Islam Barbhuyan" userId="37446e742b540ac4" providerId="LiveId" clId="{21A42520-E324-4CD6-99C1-65C010895D82}" dt="2025-10-04T03:32:46.340" v="181" actId="5793"/>
        <pc:sldMkLst>
          <pc:docMk/>
          <pc:sldMk cId="698981330" sldId="260"/>
        </pc:sldMkLst>
        <pc:spChg chg="mod">
          <ac:chgData name="Dr Nazrul Islam Barbhuyan" userId="37446e742b540ac4" providerId="LiveId" clId="{21A42520-E324-4CD6-99C1-65C010895D82}" dt="2025-10-04T03:32:46.340" v="181" actId="5793"/>
          <ac:spMkLst>
            <pc:docMk/>
            <pc:sldMk cId="698981330" sldId="260"/>
            <ac:spMk id="3" creationId="{795DD0C4-7406-4A0A-B9E8-EE203D5904CE}"/>
          </ac:spMkLst>
        </pc:spChg>
        <pc:spChg chg="del">
          <ac:chgData name="Dr Nazrul Islam Barbhuyan" userId="37446e742b540ac4" providerId="LiveId" clId="{21A42520-E324-4CD6-99C1-65C010895D82}" dt="2025-10-04T03:30:46.302" v="160" actId="478"/>
          <ac:spMkLst>
            <pc:docMk/>
            <pc:sldMk cId="698981330" sldId="260"/>
            <ac:spMk id="6" creationId="{00000000-0000-0000-0000-000000000000}"/>
          </ac:spMkLst>
        </pc:spChg>
      </pc:sldChg>
      <pc:sldChg chg="delSp modSp mod">
        <pc:chgData name="Dr Nazrul Islam Barbhuyan" userId="37446e742b540ac4" providerId="LiveId" clId="{21A42520-E324-4CD6-99C1-65C010895D82}" dt="2025-10-04T03:43:47.204" v="327"/>
        <pc:sldMkLst>
          <pc:docMk/>
          <pc:sldMk cId="3515689141" sldId="295"/>
        </pc:sldMkLst>
        <pc:spChg chg="del mod">
          <ac:chgData name="Dr Nazrul Islam Barbhuyan" userId="37446e742b540ac4" providerId="LiveId" clId="{21A42520-E324-4CD6-99C1-65C010895D82}" dt="2025-10-04T03:42:15.362" v="321" actId="478"/>
          <ac:spMkLst>
            <pc:docMk/>
            <pc:sldMk cId="3515689141" sldId="295"/>
            <ac:spMk id="5" creationId="{00000000-0000-0000-0000-000000000000}"/>
          </ac:spMkLst>
        </pc:spChg>
        <pc:graphicFrameChg chg="mod modGraphic">
          <ac:chgData name="Dr Nazrul Islam Barbhuyan" userId="37446e742b540ac4" providerId="LiveId" clId="{21A42520-E324-4CD6-99C1-65C010895D82}" dt="2025-10-04T03:43:47.204" v="327"/>
          <ac:graphicFrameMkLst>
            <pc:docMk/>
            <pc:sldMk cId="3515689141" sldId="295"/>
            <ac:graphicFrameMk id="4" creationId="{00000000-0000-0000-0000-000000000000}"/>
          </ac:graphicFrameMkLst>
        </pc:graphicFrameChg>
      </pc:sldChg>
      <pc:sldChg chg="modSp mod">
        <pc:chgData name="Dr Nazrul Islam Barbhuyan" userId="37446e742b540ac4" providerId="LiveId" clId="{21A42520-E324-4CD6-99C1-65C010895D82}" dt="2025-10-04T04:26:38.915" v="469" actId="207"/>
        <pc:sldMkLst>
          <pc:docMk/>
          <pc:sldMk cId="89739988" sldId="298"/>
        </pc:sldMkLst>
        <pc:spChg chg="mod">
          <ac:chgData name="Dr Nazrul Islam Barbhuyan" userId="37446e742b540ac4" providerId="LiveId" clId="{21A42520-E324-4CD6-99C1-65C010895D82}" dt="2025-10-04T04:26:38.915" v="469" actId="207"/>
          <ac:spMkLst>
            <pc:docMk/>
            <pc:sldMk cId="89739988" sldId="298"/>
            <ac:spMk id="7" creationId="{032B2957-DECC-C887-217C-4B0F8CDE7DA8}"/>
          </ac:spMkLst>
        </pc:spChg>
      </pc:sldChg>
      <pc:sldChg chg="modSp mod">
        <pc:chgData name="Dr Nazrul Islam Barbhuyan" userId="37446e742b540ac4" providerId="LiveId" clId="{21A42520-E324-4CD6-99C1-65C010895D82}" dt="2025-10-04T04:36:12.285" v="570" actId="6549"/>
        <pc:sldMkLst>
          <pc:docMk/>
          <pc:sldMk cId="1308465190" sldId="299"/>
        </pc:sldMkLst>
        <pc:spChg chg="mod">
          <ac:chgData name="Dr Nazrul Islam Barbhuyan" userId="37446e742b540ac4" providerId="LiveId" clId="{21A42520-E324-4CD6-99C1-65C010895D82}" dt="2025-10-04T04:36:12.285" v="570" actId="6549"/>
          <ac:spMkLst>
            <pc:docMk/>
            <pc:sldMk cId="1308465190" sldId="299"/>
            <ac:spMk id="2" creationId="{00000000-0000-0000-0000-000000000000}"/>
          </ac:spMkLst>
        </pc:spChg>
      </pc:sldChg>
      <pc:sldChg chg="delSp modSp add mod">
        <pc:chgData name="Dr Nazrul Islam Barbhuyan" userId="37446e742b540ac4" providerId="LiveId" clId="{21A42520-E324-4CD6-99C1-65C010895D82}" dt="2025-10-04T04:06:23.291" v="377" actId="404"/>
        <pc:sldMkLst>
          <pc:docMk/>
          <pc:sldMk cId="2335988984" sldId="300"/>
        </pc:sldMkLst>
        <pc:spChg chg="del">
          <ac:chgData name="Dr Nazrul Islam Barbhuyan" userId="37446e742b540ac4" providerId="LiveId" clId="{21A42520-E324-4CD6-99C1-65C010895D82}" dt="2025-10-04T04:03:24.198" v="333" actId="478"/>
          <ac:spMkLst>
            <pc:docMk/>
            <pc:sldMk cId="2335988984" sldId="300"/>
            <ac:spMk id="5" creationId="{28A01A02-160B-293C-3E06-BA382BB38D86}"/>
          </ac:spMkLst>
        </pc:spChg>
        <pc:graphicFrameChg chg="mod modGraphic">
          <ac:chgData name="Dr Nazrul Islam Barbhuyan" userId="37446e742b540ac4" providerId="LiveId" clId="{21A42520-E324-4CD6-99C1-65C010895D82}" dt="2025-10-04T04:06:23.291" v="377" actId="404"/>
          <ac:graphicFrameMkLst>
            <pc:docMk/>
            <pc:sldMk cId="2335988984" sldId="300"/>
            <ac:graphicFrameMk id="4" creationId="{FFE408EB-A8FA-D068-DE61-2A6B27B2906D}"/>
          </ac:graphicFrameMkLst>
        </pc:graphicFrameChg>
      </pc:sldChg>
      <pc:sldChg chg="addSp modSp add mod">
        <pc:chgData name="Dr Nazrul Islam Barbhuyan" userId="37446e742b540ac4" providerId="LiveId" clId="{21A42520-E324-4CD6-99C1-65C010895D82}" dt="2025-10-04T04:21:55.018" v="434" actId="14100"/>
        <pc:sldMkLst>
          <pc:docMk/>
          <pc:sldMk cId="987793826" sldId="301"/>
        </pc:sldMkLst>
        <pc:spChg chg="mod">
          <ac:chgData name="Dr Nazrul Islam Barbhuyan" userId="37446e742b540ac4" providerId="LiveId" clId="{21A42520-E324-4CD6-99C1-65C010895D82}" dt="2025-10-04T04:21:55.018" v="434" actId="14100"/>
          <ac:spMkLst>
            <pc:docMk/>
            <pc:sldMk cId="987793826" sldId="301"/>
            <ac:spMk id="3" creationId="{F277F40F-A35E-BA20-9FB6-4EE47E30A139}"/>
          </ac:spMkLst>
        </pc:spChg>
        <pc:picChg chg="add mod">
          <ac:chgData name="Dr Nazrul Islam Barbhuyan" userId="37446e742b540ac4" providerId="LiveId" clId="{21A42520-E324-4CD6-99C1-65C010895D82}" dt="2025-10-04T04:21:18.355" v="424" actId="14100"/>
          <ac:picMkLst>
            <pc:docMk/>
            <pc:sldMk cId="987793826" sldId="301"/>
            <ac:picMk id="1026" creationId="{0870126E-267C-10FB-83AE-523E8DE3DA3A}"/>
          </ac:picMkLst>
        </pc:picChg>
      </pc:sldChg>
      <pc:sldChg chg="modSp add mod">
        <pc:chgData name="Dr Nazrul Islam Barbhuyan" userId="37446e742b540ac4" providerId="LiveId" clId="{21A42520-E324-4CD6-99C1-65C010895D82}" dt="2025-10-04T04:28:08.185" v="480" actId="207"/>
        <pc:sldMkLst>
          <pc:docMk/>
          <pc:sldMk cId="1631657681" sldId="302"/>
        </pc:sldMkLst>
        <pc:spChg chg="mod">
          <ac:chgData name="Dr Nazrul Islam Barbhuyan" userId="37446e742b540ac4" providerId="LiveId" clId="{21A42520-E324-4CD6-99C1-65C010895D82}" dt="2025-10-04T04:28:08.185" v="480" actId="207"/>
          <ac:spMkLst>
            <pc:docMk/>
            <pc:sldMk cId="1631657681" sldId="302"/>
            <ac:spMk id="7" creationId="{B653D08B-F9DE-4F55-1445-9F442FD6FC45}"/>
          </ac:spMkLst>
        </pc:spChg>
      </pc:sldChg>
      <pc:sldChg chg="modSp add mod">
        <pc:chgData name="Dr Nazrul Islam Barbhuyan" userId="37446e742b540ac4" providerId="LiveId" clId="{21A42520-E324-4CD6-99C1-65C010895D82}" dt="2025-10-04T04:29:07.824" v="491" actId="403"/>
        <pc:sldMkLst>
          <pc:docMk/>
          <pc:sldMk cId="3426819853" sldId="303"/>
        </pc:sldMkLst>
        <pc:spChg chg="mod">
          <ac:chgData name="Dr Nazrul Islam Barbhuyan" userId="37446e742b540ac4" providerId="LiveId" clId="{21A42520-E324-4CD6-99C1-65C010895D82}" dt="2025-10-04T04:29:07.824" v="491" actId="403"/>
          <ac:spMkLst>
            <pc:docMk/>
            <pc:sldMk cId="3426819853" sldId="303"/>
            <ac:spMk id="7" creationId="{1D972EA5-464D-CA40-E756-DD669E46D4B1}"/>
          </ac:spMkLst>
        </pc:spChg>
      </pc:sldChg>
      <pc:sldChg chg="modSp add mod">
        <pc:chgData name="Dr Nazrul Islam Barbhuyan" userId="37446e742b540ac4" providerId="LiveId" clId="{21A42520-E324-4CD6-99C1-65C010895D82}" dt="2025-10-04T04:30:37.435" v="501" actId="207"/>
        <pc:sldMkLst>
          <pc:docMk/>
          <pc:sldMk cId="2943859942" sldId="304"/>
        </pc:sldMkLst>
        <pc:spChg chg="mod">
          <ac:chgData name="Dr Nazrul Islam Barbhuyan" userId="37446e742b540ac4" providerId="LiveId" clId="{21A42520-E324-4CD6-99C1-65C010895D82}" dt="2025-10-04T04:30:37.435" v="501" actId="207"/>
          <ac:spMkLst>
            <pc:docMk/>
            <pc:sldMk cId="2943859942" sldId="304"/>
            <ac:spMk id="7" creationId="{12F5CE97-C4B9-7758-2CC2-E1061B712274}"/>
          </ac:spMkLst>
        </pc:spChg>
      </pc:sldChg>
      <pc:sldChg chg="modSp add mod">
        <pc:chgData name="Dr Nazrul Islam Barbhuyan" userId="37446e742b540ac4" providerId="LiveId" clId="{21A42520-E324-4CD6-99C1-65C010895D82}" dt="2025-10-04T04:31:27.893" v="510" actId="5793"/>
        <pc:sldMkLst>
          <pc:docMk/>
          <pc:sldMk cId="301459252" sldId="305"/>
        </pc:sldMkLst>
        <pc:spChg chg="mod">
          <ac:chgData name="Dr Nazrul Islam Barbhuyan" userId="37446e742b540ac4" providerId="LiveId" clId="{21A42520-E324-4CD6-99C1-65C010895D82}" dt="2025-10-04T04:31:27.893" v="510" actId="5793"/>
          <ac:spMkLst>
            <pc:docMk/>
            <pc:sldMk cId="301459252" sldId="305"/>
            <ac:spMk id="7" creationId="{16EFAB77-C7B2-5C5C-6CF0-518B28B92C1C}"/>
          </ac:spMkLst>
        </pc:spChg>
      </pc:sldChg>
      <pc:sldChg chg="modSp add mod">
        <pc:chgData name="Dr Nazrul Islam Barbhuyan" userId="37446e742b540ac4" providerId="LiveId" clId="{21A42520-E324-4CD6-99C1-65C010895D82}" dt="2025-10-04T04:32:13.416" v="518" actId="403"/>
        <pc:sldMkLst>
          <pc:docMk/>
          <pc:sldMk cId="440172130" sldId="306"/>
        </pc:sldMkLst>
        <pc:spChg chg="mod">
          <ac:chgData name="Dr Nazrul Islam Barbhuyan" userId="37446e742b540ac4" providerId="LiveId" clId="{21A42520-E324-4CD6-99C1-65C010895D82}" dt="2025-10-04T04:32:13.416" v="518" actId="403"/>
          <ac:spMkLst>
            <pc:docMk/>
            <pc:sldMk cId="440172130" sldId="306"/>
            <ac:spMk id="7" creationId="{FFB9E058-B5D3-6F53-166B-92FD76FEA1C1}"/>
          </ac:spMkLst>
        </pc:spChg>
      </pc:sldChg>
      <pc:sldChg chg="modSp add mod">
        <pc:chgData name="Dr Nazrul Islam Barbhuyan" userId="37446e742b540ac4" providerId="LiveId" clId="{21A42520-E324-4CD6-99C1-65C010895D82}" dt="2025-10-04T04:33:11.223" v="526" actId="403"/>
        <pc:sldMkLst>
          <pc:docMk/>
          <pc:sldMk cId="141595013" sldId="307"/>
        </pc:sldMkLst>
        <pc:spChg chg="mod">
          <ac:chgData name="Dr Nazrul Islam Barbhuyan" userId="37446e742b540ac4" providerId="LiveId" clId="{21A42520-E324-4CD6-99C1-65C010895D82}" dt="2025-10-04T04:33:11.223" v="526" actId="403"/>
          <ac:spMkLst>
            <pc:docMk/>
            <pc:sldMk cId="141595013" sldId="307"/>
            <ac:spMk id="7" creationId="{107FC079-A281-E288-C0C0-4588BB14E303}"/>
          </ac:spMkLst>
        </pc:spChg>
      </pc:sldChg>
      <pc:sldChg chg="modSp add mod">
        <pc:chgData name="Dr Nazrul Islam Barbhuyan" userId="37446e742b540ac4" providerId="LiveId" clId="{21A42520-E324-4CD6-99C1-65C010895D82}" dt="2025-10-04T04:33:51.167" v="529" actId="12"/>
        <pc:sldMkLst>
          <pc:docMk/>
          <pc:sldMk cId="847431908" sldId="308"/>
        </pc:sldMkLst>
        <pc:spChg chg="mod">
          <ac:chgData name="Dr Nazrul Islam Barbhuyan" userId="37446e742b540ac4" providerId="LiveId" clId="{21A42520-E324-4CD6-99C1-65C010895D82}" dt="2025-10-04T04:33:51.167" v="529" actId="12"/>
          <ac:spMkLst>
            <pc:docMk/>
            <pc:sldMk cId="847431908" sldId="308"/>
            <ac:spMk id="7" creationId="{937955A9-0A87-06B7-D1D5-17D7481775AD}"/>
          </ac:spMkLst>
        </pc:spChg>
      </pc:sldChg>
      <pc:sldChg chg="modSp add mod">
        <pc:chgData name="Dr Nazrul Islam Barbhuyan" userId="37446e742b540ac4" providerId="LiveId" clId="{21A42520-E324-4CD6-99C1-65C010895D82}" dt="2025-10-04T04:34:34.684" v="537" actId="403"/>
        <pc:sldMkLst>
          <pc:docMk/>
          <pc:sldMk cId="2552578164" sldId="309"/>
        </pc:sldMkLst>
        <pc:spChg chg="mod">
          <ac:chgData name="Dr Nazrul Islam Barbhuyan" userId="37446e742b540ac4" providerId="LiveId" clId="{21A42520-E324-4CD6-99C1-65C010895D82}" dt="2025-10-04T04:34:34.684" v="537" actId="403"/>
          <ac:spMkLst>
            <pc:docMk/>
            <pc:sldMk cId="2552578164" sldId="309"/>
            <ac:spMk id="7" creationId="{07DED498-8176-9534-CD9E-F6AD11D301EA}"/>
          </ac:spMkLst>
        </pc:spChg>
      </pc:sldChg>
      <pc:sldChg chg="modSp add mod">
        <pc:chgData name="Dr Nazrul Islam Barbhuyan" userId="37446e742b540ac4" providerId="LiveId" clId="{21A42520-E324-4CD6-99C1-65C010895D82}" dt="2025-10-04T04:35:21.732" v="545" actId="403"/>
        <pc:sldMkLst>
          <pc:docMk/>
          <pc:sldMk cId="3239201081" sldId="310"/>
        </pc:sldMkLst>
        <pc:spChg chg="mod">
          <ac:chgData name="Dr Nazrul Islam Barbhuyan" userId="37446e742b540ac4" providerId="LiveId" clId="{21A42520-E324-4CD6-99C1-65C010895D82}" dt="2025-10-04T04:35:21.732" v="545" actId="403"/>
          <ac:spMkLst>
            <pc:docMk/>
            <pc:sldMk cId="3239201081" sldId="310"/>
            <ac:spMk id="7" creationId="{DD12F286-DD5E-0D35-1A27-D65370366C8C}"/>
          </ac:spMkLst>
        </pc:spChg>
      </pc:sldChg>
      <pc:sldChg chg="modSp add mod">
        <pc:chgData name="Dr Nazrul Islam Barbhuyan" userId="37446e742b540ac4" providerId="LiveId" clId="{21A42520-E324-4CD6-99C1-65C010895D82}" dt="2025-10-04T04:36:01.974" v="569" actId="20577"/>
        <pc:sldMkLst>
          <pc:docMk/>
          <pc:sldMk cId="1431726639" sldId="311"/>
        </pc:sldMkLst>
        <pc:spChg chg="mod">
          <ac:chgData name="Dr Nazrul Islam Barbhuyan" userId="37446e742b540ac4" providerId="LiveId" clId="{21A42520-E324-4CD6-99C1-65C010895D82}" dt="2025-10-04T04:36:01.974" v="569" actId="20577"/>
          <ac:spMkLst>
            <pc:docMk/>
            <pc:sldMk cId="1431726639" sldId="311"/>
            <ac:spMk id="2" creationId="{62780CDC-43D5-21BB-BA90-A4ABF9A4EDE6}"/>
          </ac:spMkLst>
        </pc:spChg>
      </pc:sldChg>
      <pc:sldChg chg="modSp add mod">
        <pc:chgData name="Dr Nazrul Islam Barbhuyan" userId="37446e742b540ac4" providerId="LiveId" clId="{21A42520-E324-4CD6-99C1-65C010895D82}" dt="2025-10-04T04:39:55.544" v="635" actId="20577"/>
        <pc:sldMkLst>
          <pc:docMk/>
          <pc:sldMk cId="1238245757" sldId="312"/>
        </pc:sldMkLst>
        <pc:spChg chg="mod">
          <ac:chgData name="Dr Nazrul Islam Barbhuyan" userId="37446e742b540ac4" providerId="LiveId" clId="{21A42520-E324-4CD6-99C1-65C010895D82}" dt="2025-10-04T04:39:55.544" v="635" actId="20577"/>
          <ac:spMkLst>
            <pc:docMk/>
            <pc:sldMk cId="1238245757" sldId="312"/>
            <ac:spMk id="2" creationId="{672ACA1D-F0C0-121B-5AB4-B5BDFDF713E1}"/>
          </ac:spMkLst>
        </pc:spChg>
      </pc:sldChg>
    </pc:docChg>
  </pc:docChgLst>
  <pc:docChgLst>
    <pc:chgData name="Dr Nazrul Islam Barbhuyan" userId="37446e742b540ac4" providerId="LiveId" clId="{F2ABB491-0F82-472A-B4BE-1B601CC0ABDA}"/>
    <pc:docChg chg="undo custSel addSld delSld modSld">
      <pc:chgData name="Dr Nazrul Islam Barbhuyan" userId="37446e742b540ac4" providerId="LiveId" clId="{F2ABB491-0F82-472A-B4BE-1B601CC0ABDA}" dt="2025-08-19T06:31:45.731" v="669" actId="47"/>
      <pc:docMkLst>
        <pc:docMk/>
      </pc:docMkLst>
      <pc:sldChg chg="modSp del mod">
        <pc:chgData name="Dr Nazrul Islam Barbhuyan" userId="37446e742b540ac4" providerId="LiveId" clId="{F2ABB491-0F82-472A-B4BE-1B601CC0ABDA}" dt="2025-08-19T05:49:43.023" v="323" actId="47"/>
        <pc:sldMkLst>
          <pc:docMk/>
          <pc:sldMk cId="269454727" sldId="256"/>
        </pc:sldMkLst>
      </pc:sldChg>
      <pc:sldChg chg="modSp add del mod">
        <pc:chgData name="Dr Nazrul Islam Barbhuyan" userId="37446e742b540ac4" providerId="LiveId" clId="{F2ABB491-0F82-472A-B4BE-1B601CC0ABDA}" dt="2025-08-19T06:26:01.778" v="616" actId="47"/>
        <pc:sldMkLst>
          <pc:docMk/>
          <pc:sldMk cId="1768743214" sldId="257"/>
        </pc:sldMkLst>
      </pc:sldChg>
      <pc:sldChg chg="modSp mod">
        <pc:chgData name="Dr Nazrul Islam Barbhuyan" userId="37446e742b540ac4" providerId="LiveId" clId="{F2ABB491-0F82-472A-B4BE-1B601CC0ABDA}" dt="2025-08-19T06:02:51.048" v="486" actId="20577"/>
        <pc:sldMkLst>
          <pc:docMk/>
          <pc:sldMk cId="2288706494" sldId="258"/>
        </pc:sldMkLst>
      </pc:sldChg>
      <pc:sldChg chg="addSp modSp del">
        <pc:chgData name="Dr Nazrul Islam Barbhuyan" userId="37446e742b540ac4" providerId="LiveId" clId="{F2ABB491-0F82-472A-B4BE-1B601CC0ABDA}" dt="2025-08-19T05:49:57.914" v="324" actId="47"/>
        <pc:sldMkLst>
          <pc:docMk/>
          <pc:sldMk cId="441933402" sldId="259"/>
        </pc:sldMkLst>
      </pc:sldChg>
      <pc:sldChg chg="addSp delSp modSp mod">
        <pc:chgData name="Dr Nazrul Islam Barbhuyan" userId="37446e742b540ac4" providerId="LiveId" clId="{F2ABB491-0F82-472A-B4BE-1B601CC0ABDA}" dt="2025-08-19T06:05:36.548" v="494" actId="123"/>
        <pc:sldMkLst>
          <pc:docMk/>
          <pc:sldMk cId="698981330" sldId="260"/>
        </pc:sldMkLst>
      </pc:sldChg>
      <pc:sldChg chg="modSp add del mod">
        <pc:chgData name="Dr Nazrul Islam Barbhuyan" userId="37446e742b540ac4" providerId="LiveId" clId="{F2ABB491-0F82-472A-B4BE-1B601CC0ABDA}" dt="2025-08-19T06:26:01.062" v="615" actId="47"/>
        <pc:sldMkLst>
          <pc:docMk/>
          <pc:sldMk cId="2652068743" sldId="261"/>
        </pc:sldMkLst>
      </pc:sldChg>
      <pc:sldChg chg="modSp add del mod">
        <pc:chgData name="Dr Nazrul Islam Barbhuyan" userId="37446e742b540ac4" providerId="LiveId" clId="{F2ABB491-0F82-472A-B4BE-1B601CC0ABDA}" dt="2025-08-19T06:26:02.412" v="617" actId="47"/>
        <pc:sldMkLst>
          <pc:docMk/>
          <pc:sldMk cId="3639051629" sldId="262"/>
        </pc:sldMkLst>
      </pc:sldChg>
      <pc:sldChg chg="modSp add del mod">
        <pc:chgData name="Dr Nazrul Islam Barbhuyan" userId="37446e742b540ac4" providerId="LiveId" clId="{F2ABB491-0F82-472A-B4BE-1B601CC0ABDA}" dt="2025-08-19T06:26:03.177" v="618" actId="47"/>
        <pc:sldMkLst>
          <pc:docMk/>
          <pc:sldMk cId="413100880" sldId="263"/>
        </pc:sldMkLst>
      </pc:sldChg>
      <pc:sldChg chg="modSp add del">
        <pc:chgData name="Dr Nazrul Islam Barbhuyan" userId="37446e742b540ac4" providerId="LiveId" clId="{F2ABB491-0F82-472A-B4BE-1B601CC0ABDA}" dt="2025-08-19T06:26:04.315" v="619" actId="47"/>
        <pc:sldMkLst>
          <pc:docMk/>
          <pc:sldMk cId="1041086646" sldId="281"/>
        </pc:sldMkLst>
      </pc:sldChg>
      <pc:sldChg chg="addSp delSp modSp add del mod">
        <pc:chgData name="Dr Nazrul Islam Barbhuyan" userId="37446e742b540ac4" providerId="LiveId" clId="{F2ABB491-0F82-472A-B4BE-1B601CC0ABDA}" dt="2025-08-19T06:25:59.527" v="614" actId="47"/>
        <pc:sldMkLst>
          <pc:docMk/>
          <pc:sldMk cId="1039613375" sldId="282"/>
        </pc:sldMkLst>
      </pc:sldChg>
      <pc:sldChg chg="del">
        <pc:chgData name="Dr Nazrul Islam Barbhuyan" userId="37446e742b540ac4" providerId="LiveId" clId="{F2ABB491-0F82-472A-B4BE-1B601CC0ABDA}" dt="2025-08-19T06:24:40.239" v="581" actId="47"/>
        <pc:sldMkLst>
          <pc:docMk/>
          <pc:sldMk cId="3666902924" sldId="283"/>
        </pc:sldMkLst>
      </pc:sldChg>
      <pc:sldChg chg="del">
        <pc:chgData name="Dr Nazrul Islam Barbhuyan" userId="37446e742b540ac4" providerId="LiveId" clId="{F2ABB491-0F82-472A-B4BE-1B601CC0ABDA}" dt="2025-08-19T06:24:44.718" v="583" actId="47"/>
        <pc:sldMkLst>
          <pc:docMk/>
          <pc:sldMk cId="1998663538" sldId="286"/>
        </pc:sldMkLst>
      </pc:sldChg>
      <pc:sldChg chg="add del">
        <pc:chgData name="Dr Nazrul Islam Barbhuyan" userId="37446e742b540ac4" providerId="LiveId" clId="{F2ABB491-0F82-472A-B4BE-1B601CC0ABDA}" dt="2025-08-19T06:26:07.696" v="620" actId="47"/>
        <pc:sldMkLst>
          <pc:docMk/>
          <pc:sldMk cId="3522139016" sldId="287"/>
        </pc:sldMkLst>
      </pc:sldChg>
      <pc:sldChg chg="addSp delSp modSp add del mod">
        <pc:chgData name="Dr Nazrul Islam Barbhuyan" userId="37446e742b540ac4" providerId="LiveId" clId="{F2ABB491-0F82-472A-B4BE-1B601CC0ABDA}" dt="2025-08-19T06:25:44.574" v="605" actId="47"/>
        <pc:sldMkLst>
          <pc:docMk/>
          <pc:sldMk cId="3515689141" sldId="295"/>
        </pc:sldMkLst>
      </pc:sldChg>
      <pc:sldChg chg="add del">
        <pc:chgData name="Dr Nazrul Islam Barbhuyan" userId="37446e742b540ac4" providerId="LiveId" clId="{F2ABB491-0F82-472A-B4BE-1B601CC0ABDA}" dt="2025-08-19T06:31:45.731" v="669" actId="47"/>
        <pc:sldMkLst>
          <pc:docMk/>
          <pc:sldMk cId="251482135" sldId="296"/>
        </pc:sldMkLst>
      </pc:sldChg>
      <pc:sldChg chg="delSp modSp add del mod">
        <pc:chgData name="Dr Nazrul Islam Barbhuyan" userId="37446e742b540ac4" providerId="LiveId" clId="{F2ABB491-0F82-472A-B4BE-1B601CC0ABDA}" dt="2025-08-19T06:31:44.354" v="668" actId="47"/>
        <pc:sldMkLst>
          <pc:docMk/>
          <pc:sldMk cId="989474260" sldId="297"/>
        </pc:sldMkLst>
      </pc:sldChg>
      <pc:sldChg chg="addSp delSp modSp add del mod">
        <pc:chgData name="Dr Nazrul Islam Barbhuyan" userId="37446e742b540ac4" providerId="LiveId" clId="{F2ABB491-0F82-472A-B4BE-1B601CC0ABDA}" dt="2025-08-19T06:31:23.801" v="667" actId="403"/>
        <pc:sldMkLst>
          <pc:docMk/>
          <pc:sldMk cId="89739988" sldId="298"/>
        </pc:sldMkLst>
      </pc:sldChg>
      <pc:sldChg chg="modSp add del mod">
        <pc:chgData name="Dr Nazrul Islam Barbhuyan" userId="37446e742b540ac4" providerId="LiveId" clId="{F2ABB491-0F82-472A-B4BE-1B601CC0ABDA}" dt="2025-08-19T06:25:41.260" v="599" actId="47"/>
        <pc:sldMkLst>
          <pc:docMk/>
          <pc:sldMk cId="1308465190" sldId="299"/>
        </pc:sldMkLst>
      </pc:sldChg>
      <pc:sldChg chg="add del">
        <pc:chgData name="Dr Nazrul Islam Barbhuyan" userId="37446e742b540ac4" providerId="LiveId" clId="{F2ABB491-0F82-472A-B4BE-1B601CC0ABDA}" dt="2025-08-19T06:26:08.396" v="621" actId="47"/>
        <pc:sldMkLst>
          <pc:docMk/>
          <pc:sldMk cId="240263270" sldId="301"/>
        </pc:sldMkLst>
      </pc:sldChg>
      <pc:sldChg chg="add del">
        <pc:chgData name="Dr Nazrul Islam Barbhuyan" userId="37446e742b540ac4" providerId="LiveId" clId="{F2ABB491-0F82-472A-B4BE-1B601CC0ABDA}" dt="2025-08-19T06:26:09.933" v="623" actId="47"/>
        <pc:sldMkLst>
          <pc:docMk/>
          <pc:sldMk cId="2032459541" sldId="306"/>
        </pc:sldMkLst>
      </pc:sldChg>
      <pc:sldChg chg="add del">
        <pc:chgData name="Dr Nazrul Islam Barbhuyan" userId="37446e742b540ac4" providerId="LiveId" clId="{F2ABB491-0F82-472A-B4BE-1B601CC0ABDA}" dt="2025-08-19T06:26:09.008" v="622" actId="47"/>
        <pc:sldMkLst>
          <pc:docMk/>
          <pc:sldMk cId="3323646232" sldId="308"/>
        </pc:sldMkLst>
      </pc:sldChg>
      <pc:sldChg chg="delSp modSp add del mod">
        <pc:chgData name="Dr Nazrul Islam Barbhuyan" userId="37446e742b540ac4" providerId="LiveId" clId="{F2ABB491-0F82-472A-B4BE-1B601CC0ABDA}" dt="2025-08-19T06:24:42.716" v="582" actId="47"/>
        <pc:sldMkLst>
          <pc:docMk/>
          <pc:sldMk cId="1863412660" sldId="30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4AA918-5A89-47BD-BC8B-6CF669B54B9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3B3CBD-42F2-4F20-8A7C-7BA708C1D1FE}">
      <dgm:prSet phldrT="[Text]" custT="1"/>
      <dgm:spPr>
        <a:solidFill>
          <a:srgbClr val="C00000"/>
        </a:solidFill>
      </dgm:spPr>
      <dgm:t>
        <a:bodyPr/>
        <a:lstStyle/>
        <a:p>
          <a:endParaRPr lang="en-US" sz="1700" dirty="0"/>
        </a:p>
        <a:p>
          <a:endParaRPr lang="en-US" sz="1700" dirty="0"/>
        </a:p>
        <a:p>
          <a:r>
            <a:rPr lang="en-US" sz="2800" dirty="0"/>
            <a:t>FEATURES</a:t>
          </a:r>
        </a:p>
        <a:p>
          <a:endParaRPr lang="en-US" sz="1700" dirty="0"/>
        </a:p>
        <a:p>
          <a:endParaRPr lang="en-US" sz="1700" dirty="0"/>
        </a:p>
      </dgm:t>
    </dgm:pt>
    <dgm:pt modelId="{8B7A020B-6028-4D22-AE00-E7FAA660575F}" type="parTrans" cxnId="{414736DC-769F-45E1-A52F-070E7E8E6448}">
      <dgm:prSet/>
      <dgm:spPr/>
      <dgm:t>
        <a:bodyPr/>
        <a:lstStyle/>
        <a:p>
          <a:endParaRPr lang="en-US"/>
        </a:p>
      </dgm:t>
    </dgm:pt>
    <dgm:pt modelId="{350C257A-1757-4606-ABE6-E9DEEE047DF5}" type="sibTrans" cxnId="{414736DC-769F-45E1-A52F-070E7E8E6448}">
      <dgm:prSet/>
      <dgm:spPr/>
      <dgm:t>
        <a:bodyPr/>
        <a:lstStyle/>
        <a:p>
          <a:endParaRPr lang="en-US"/>
        </a:p>
      </dgm:t>
    </dgm:pt>
    <dgm:pt modelId="{F4F8D788-3C01-49A0-8805-19C04AAE3397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en-US" sz="2800" b="1" dirty="0"/>
            <a:t>Helping Attitude</a:t>
          </a:r>
          <a:endParaRPr lang="en-US" sz="2800" dirty="0"/>
        </a:p>
      </dgm:t>
    </dgm:pt>
    <dgm:pt modelId="{EAC3FB5A-1C16-400E-8B3E-3E645924E068}" type="parTrans" cxnId="{116BEFF1-8ED7-47A4-8A75-64FBA1BAC17E}">
      <dgm:prSet/>
      <dgm:spPr/>
      <dgm:t>
        <a:bodyPr/>
        <a:lstStyle/>
        <a:p>
          <a:endParaRPr lang="en-US"/>
        </a:p>
      </dgm:t>
    </dgm:pt>
    <dgm:pt modelId="{4BE921B0-E093-4FAA-ABFD-A84ADA091F7C}" type="sibTrans" cxnId="{116BEFF1-8ED7-47A4-8A75-64FBA1BAC17E}">
      <dgm:prSet/>
      <dgm:spPr/>
      <dgm:t>
        <a:bodyPr/>
        <a:lstStyle/>
        <a:p>
          <a:endParaRPr lang="en-US"/>
        </a:p>
      </dgm:t>
    </dgm:pt>
    <dgm:pt modelId="{177FEFC6-461D-4D12-B9D0-E6C73FBFBD6A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2800" b="1" dirty="0"/>
            <a:t>Passionate</a:t>
          </a:r>
          <a:endParaRPr lang="en-US" sz="2800" dirty="0"/>
        </a:p>
      </dgm:t>
    </dgm:pt>
    <dgm:pt modelId="{466EBAE1-B9DD-4F92-A907-909D8E007BDF}" type="parTrans" cxnId="{DAA8E9C9-3EFF-4944-98EB-1F36CD956719}">
      <dgm:prSet/>
      <dgm:spPr/>
      <dgm:t>
        <a:bodyPr/>
        <a:lstStyle/>
        <a:p>
          <a:endParaRPr lang="en-US"/>
        </a:p>
      </dgm:t>
    </dgm:pt>
    <dgm:pt modelId="{1F2F4C99-0385-45A2-AFC0-A4027D37EEAA}" type="sibTrans" cxnId="{DAA8E9C9-3EFF-4944-98EB-1F36CD956719}">
      <dgm:prSet/>
      <dgm:spPr/>
      <dgm:t>
        <a:bodyPr/>
        <a:lstStyle/>
        <a:p>
          <a:endParaRPr lang="en-US"/>
        </a:p>
      </dgm:t>
    </dgm:pt>
    <dgm:pt modelId="{4A9BC3A9-0F81-4339-94DC-CB43A41E58BA}">
      <dgm:prSet custT="1"/>
      <dgm:spPr/>
      <dgm:t>
        <a:bodyPr/>
        <a:lstStyle/>
        <a:p>
          <a:pPr>
            <a:buNone/>
          </a:pPr>
          <a:r>
            <a:rPr lang="en-US" sz="2800" b="1" dirty="0"/>
            <a:t>Greater interest</a:t>
          </a:r>
          <a:endParaRPr lang="en-US" sz="2800" dirty="0"/>
        </a:p>
      </dgm:t>
    </dgm:pt>
    <dgm:pt modelId="{599158E8-C0FC-437B-BC0E-C3AF4A41FDEF}" type="parTrans" cxnId="{257D0094-43DF-4ECD-A4D6-F0FB2A95965F}">
      <dgm:prSet/>
      <dgm:spPr/>
      <dgm:t>
        <a:bodyPr/>
        <a:lstStyle/>
        <a:p>
          <a:endParaRPr lang="en-US"/>
        </a:p>
      </dgm:t>
    </dgm:pt>
    <dgm:pt modelId="{4245903A-CD13-4DCC-B4A1-CDA6E79F7104}" type="sibTrans" cxnId="{257D0094-43DF-4ECD-A4D6-F0FB2A95965F}">
      <dgm:prSet/>
      <dgm:spPr/>
      <dgm:t>
        <a:bodyPr/>
        <a:lstStyle/>
        <a:p>
          <a:endParaRPr lang="en-US"/>
        </a:p>
      </dgm:t>
    </dgm:pt>
    <dgm:pt modelId="{E1307549-B580-4951-88A2-CF8329EF40CE}">
      <dgm:prSet custT="1"/>
      <dgm:spPr/>
      <dgm:t>
        <a:bodyPr/>
        <a:lstStyle/>
        <a:p>
          <a:pPr>
            <a:buNone/>
          </a:pPr>
          <a:r>
            <a:rPr lang="en-US" sz="2400" b="1" dirty="0"/>
            <a:t>Selfless Motive</a:t>
          </a:r>
          <a:endParaRPr lang="en-US" sz="2400" dirty="0"/>
        </a:p>
      </dgm:t>
    </dgm:pt>
    <dgm:pt modelId="{72F19D5F-616A-4977-BD5F-96CB9C6DF030}" type="parTrans" cxnId="{D40A492F-0E92-4B92-B87B-9203A014849B}">
      <dgm:prSet/>
      <dgm:spPr/>
      <dgm:t>
        <a:bodyPr/>
        <a:lstStyle/>
        <a:p>
          <a:endParaRPr lang="en-US"/>
        </a:p>
      </dgm:t>
    </dgm:pt>
    <dgm:pt modelId="{92A6E59E-677A-43D8-BFA7-569F6AA204D1}" type="sibTrans" cxnId="{D40A492F-0E92-4B92-B87B-9203A014849B}">
      <dgm:prSet/>
      <dgm:spPr/>
      <dgm:t>
        <a:bodyPr/>
        <a:lstStyle/>
        <a:p>
          <a:endParaRPr lang="en-US"/>
        </a:p>
      </dgm:t>
    </dgm:pt>
    <dgm:pt modelId="{86AADC48-3340-47C3-9074-A75561E46B62}" type="pres">
      <dgm:prSet presAssocID="{114AA918-5A89-47BD-BC8B-6CF669B54B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652848-3BE7-48B2-944B-84D07B239C96}" type="pres">
      <dgm:prSet presAssocID="{FB3B3CBD-42F2-4F20-8A7C-7BA708C1D1FE}" presName="centerShape" presStyleLbl="node0" presStyleIdx="0" presStyleCnt="1" custScaleX="145036"/>
      <dgm:spPr/>
      <dgm:t>
        <a:bodyPr/>
        <a:lstStyle/>
        <a:p>
          <a:endParaRPr lang="en-US"/>
        </a:p>
      </dgm:t>
    </dgm:pt>
    <dgm:pt modelId="{0D7F3778-F77A-440E-AE54-069F4CD953BC}" type="pres">
      <dgm:prSet presAssocID="{72F19D5F-616A-4977-BD5F-96CB9C6DF030}" presName="Name9" presStyleLbl="parChTrans1D2" presStyleIdx="0" presStyleCnt="4"/>
      <dgm:spPr/>
      <dgm:t>
        <a:bodyPr/>
        <a:lstStyle/>
        <a:p>
          <a:endParaRPr lang="en-US"/>
        </a:p>
      </dgm:t>
    </dgm:pt>
    <dgm:pt modelId="{C11DC8E9-7009-4CE0-ACBE-7C8324CB1456}" type="pres">
      <dgm:prSet presAssocID="{72F19D5F-616A-4977-BD5F-96CB9C6DF030}" presName="connTx" presStyleLbl="parChTrans1D2" presStyleIdx="0" presStyleCnt="4"/>
      <dgm:spPr/>
      <dgm:t>
        <a:bodyPr/>
        <a:lstStyle/>
        <a:p>
          <a:endParaRPr lang="en-US"/>
        </a:p>
      </dgm:t>
    </dgm:pt>
    <dgm:pt modelId="{31B9328B-0129-4C9A-A506-E3360004085A}" type="pres">
      <dgm:prSet presAssocID="{E1307549-B580-4951-88A2-CF8329EF40CE}" presName="node" presStyleLbl="node1" presStyleIdx="0" presStyleCnt="4" custScaleY="1678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5020E2-5FAF-45BB-8D40-24B0599AFD00}" type="pres">
      <dgm:prSet presAssocID="{599158E8-C0FC-437B-BC0E-C3AF4A41FDEF}" presName="Name9" presStyleLbl="parChTrans1D2" presStyleIdx="1" presStyleCnt="4"/>
      <dgm:spPr/>
      <dgm:t>
        <a:bodyPr/>
        <a:lstStyle/>
        <a:p>
          <a:endParaRPr lang="en-US"/>
        </a:p>
      </dgm:t>
    </dgm:pt>
    <dgm:pt modelId="{153ECAED-4EC1-4475-A023-DB387D3433C0}" type="pres">
      <dgm:prSet presAssocID="{599158E8-C0FC-437B-BC0E-C3AF4A41FDEF}" presName="connTx" presStyleLbl="parChTrans1D2" presStyleIdx="1" presStyleCnt="4"/>
      <dgm:spPr/>
      <dgm:t>
        <a:bodyPr/>
        <a:lstStyle/>
        <a:p>
          <a:endParaRPr lang="en-US"/>
        </a:p>
      </dgm:t>
    </dgm:pt>
    <dgm:pt modelId="{99E7B235-37F2-46B1-A5A4-0AA812D7A64B}" type="pres">
      <dgm:prSet presAssocID="{4A9BC3A9-0F81-4339-94DC-CB43A41E58BA}" presName="node" presStyleLbl="node1" presStyleIdx="1" presStyleCnt="4" custScaleX="15841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614B53-667B-48C0-84D5-E7B0B13839BB}" type="pres">
      <dgm:prSet presAssocID="{EAC3FB5A-1C16-400E-8B3E-3E645924E068}" presName="Name9" presStyleLbl="parChTrans1D2" presStyleIdx="2" presStyleCnt="4"/>
      <dgm:spPr/>
      <dgm:t>
        <a:bodyPr/>
        <a:lstStyle/>
        <a:p>
          <a:endParaRPr lang="en-US"/>
        </a:p>
      </dgm:t>
    </dgm:pt>
    <dgm:pt modelId="{0B243A59-DA87-4178-9CC7-3067AA57C76E}" type="pres">
      <dgm:prSet presAssocID="{EAC3FB5A-1C16-400E-8B3E-3E645924E068}" presName="connTx" presStyleLbl="parChTrans1D2" presStyleIdx="2" presStyleCnt="4"/>
      <dgm:spPr/>
      <dgm:t>
        <a:bodyPr/>
        <a:lstStyle/>
        <a:p>
          <a:endParaRPr lang="en-US"/>
        </a:p>
      </dgm:t>
    </dgm:pt>
    <dgm:pt modelId="{DE913360-BD30-4731-AD08-98A7A912DA46}" type="pres">
      <dgm:prSet presAssocID="{F4F8D788-3C01-49A0-8805-19C04AAE3397}" presName="node" presStyleLbl="node1" presStyleIdx="2" presStyleCnt="4" custScaleY="1664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64CD93-C56B-45F7-962C-61204AB6F96C}" type="pres">
      <dgm:prSet presAssocID="{466EBAE1-B9DD-4F92-A907-909D8E007BDF}" presName="Name9" presStyleLbl="parChTrans1D2" presStyleIdx="3" presStyleCnt="4"/>
      <dgm:spPr/>
      <dgm:t>
        <a:bodyPr/>
        <a:lstStyle/>
        <a:p>
          <a:endParaRPr lang="en-US"/>
        </a:p>
      </dgm:t>
    </dgm:pt>
    <dgm:pt modelId="{A40C1A90-6144-476C-A212-F380E12EB366}" type="pres">
      <dgm:prSet presAssocID="{466EBAE1-B9DD-4F92-A907-909D8E007BDF}" presName="connTx" presStyleLbl="parChTrans1D2" presStyleIdx="3" presStyleCnt="4"/>
      <dgm:spPr/>
      <dgm:t>
        <a:bodyPr/>
        <a:lstStyle/>
        <a:p>
          <a:endParaRPr lang="en-US"/>
        </a:p>
      </dgm:t>
    </dgm:pt>
    <dgm:pt modelId="{01D9AC9A-51E3-4A8F-ABF2-7EADC0DA4624}" type="pres">
      <dgm:prSet presAssocID="{177FEFC6-461D-4D12-B9D0-E6C73FBFBD6A}" presName="node" presStyleLbl="node1" presStyleIdx="3" presStyleCnt="4" custScaleX="156845" custRadScaleRad="1004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2E4220-2D8F-4003-83D3-DBC18D039128}" type="presOf" srcId="{599158E8-C0FC-437B-BC0E-C3AF4A41FDEF}" destId="{153ECAED-4EC1-4475-A023-DB387D3433C0}" srcOrd="1" destOrd="0" presId="urn:microsoft.com/office/officeart/2005/8/layout/radial1"/>
    <dgm:cxn modelId="{6FFCC91B-3C42-4A58-BAEB-147505E7E64F}" type="presOf" srcId="{466EBAE1-B9DD-4F92-A907-909D8E007BDF}" destId="{1D64CD93-C56B-45F7-962C-61204AB6F96C}" srcOrd="0" destOrd="0" presId="urn:microsoft.com/office/officeart/2005/8/layout/radial1"/>
    <dgm:cxn modelId="{AFD55A81-D9AF-4573-A32E-3EEA0DBD7402}" type="presOf" srcId="{FB3B3CBD-42F2-4F20-8A7C-7BA708C1D1FE}" destId="{E7652848-3BE7-48B2-944B-84D07B239C96}" srcOrd="0" destOrd="0" presId="urn:microsoft.com/office/officeart/2005/8/layout/radial1"/>
    <dgm:cxn modelId="{0FFBEC6C-0B2A-4D97-A69B-FE0388E390B6}" type="presOf" srcId="{114AA918-5A89-47BD-BC8B-6CF669B54B9C}" destId="{86AADC48-3340-47C3-9074-A75561E46B62}" srcOrd="0" destOrd="0" presId="urn:microsoft.com/office/officeart/2005/8/layout/radial1"/>
    <dgm:cxn modelId="{414736DC-769F-45E1-A52F-070E7E8E6448}" srcId="{114AA918-5A89-47BD-BC8B-6CF669B54B9C}" destId="{FB3B3CBD-42F2-4F20-8A7C-7BA708C1D1FE}" srcOrd="0" destOrd="0" parTransId="{8B7A020B-6028-4D22-AE00-E7FAA660575F}" sibTransId="{350C257A-1757-4606-ABE6-E9DEEE047DF5}"/>
    <dgm:cxn modelId="{AA64EE19-2F32-4007-B086-CFB7008C643F}" type="presOf" srcId="{72F19D5F-616A-4977-BD5F-96CB9C6DF030}" destId="{0D7F3778-F77A-440E-AE54-069F4CD953BC}" srcOrd="0" destOrd="0" presId="urn:microsoft.com/office/officeart/2005/8/layout/radial1"/>
    <dgm:cxn modelId="{D40A492F-0E92-4B92-B87B-9203A014849B}" srcId="{FB3B3CBD-42F2-4F20-8A7C-7BA708C1D1FE}" destId="{E1307549-B580-4951-88A2-CF8329EF40CE}" srcOrd="0" destOrd="0" parTransId="{72F19D5F-616A-4977-BD5F-96CB9C6DF030}" sibTransId="{92A6E59E-677A-43D8-BFA7-569F6AA204D1}"/>
    <dgm:cxn modelId="{257D0094-43DF-4ECD-A4D6-F0FB2A95965F}" srcId="{FB3B3CBD-42F2-4F20-8A7C-7BA708C1D1FE}" destId="{4A9BC3A9-0F81-4339-94DC-CB43A41E58BA}" srcOrd="1" destOrd="0" parTransId="{599158E8-C0FC-437B-BC0E-C3AF4A41FDEF}" sibTransId="{4245903A-CD13-4DCC-B4A1-CDA6E79F7104}"/>
    <dgm:cxn modelId="{82E3925A-6FF6-4904-B210-1F309DE357BE}" type="presOf" srcId="{E1307549-B580-4951-88A2-CF8329EF40CE}" destId="{31B9328B-0129-4C9A-A506-E3360004085A}" srcOrd="0" destOrd="0" presId="urn:microsoft.com/office/officeart/2005/8/layout/radial1"/>
    <dgm:cxn modelId="{116BEFF1-8ED7-47A4-8A75-64FBA1BAC17E}" srcId="{FB3B3CBD-42F2-4F20-8A7C-7BA708C1D1FE}" destId="{F4F8D788-3C01-49A0-8805-19C04AAE3397}" srcOrd="2" destOrd="0" parTransId="{EAC3FB5A-1C16-400E-8B3E-3E645924E068}" sibTransId="{4BE921B0-E093-4FAA-ABFD-A84ADA091F7C}"/>
    <dgm:cxn modelId="{11BDCB3C-5F5B-476B-B076-7081C037AAC2}" type="presOf" srcId="{466EBAE1-B9DD-4F92-A907-909D8E007BDF}" destId="{A40C1A90-6144-476C-A212-F380E12EB366}" srcOrd="1" destOrd="0" presId="urn:microsoft.com/office/officeart/2005/8/layout/radial1"/>
    <dgm:cxn modelId="{8856E137-5C8D-45CF-99A1-43B12606BAD1}" type="presOf" srcId="{EAC3FB5A-1C16-400E-8B3E-3E645924E068}" destId="{A5614B53-667B-48C0-84D5-E7B0B13839BB}" srcOrd="0" destOrd="0" presId="urn:microsoft.com/office/officeart/2005/8/layout/radial1"/>
    <dgm:cxn modelId="{4EC2B032-BF4C-434A-B9CB-B46D7FC49B10}" type="presOf" srcId="{F4F8D788-3C01-49A0-8805-19C04AAE3397}" destId="{DE913360-BD30-4731-AD08-98A7A912DA46}" srcOrd="0" destOrd="0" presId="urn:microsoft.com/office/officeart/2005/8/layout/radial1"/>
    <dgm:cxn modelId="{E262B551-052A-4A41-A502-9F6264E19DD0}" type="presOf" srcId="{177FEFC6-461D-4D12-B9D0-E6C73FBFBD6A}" destId="{01D9AC9A-51E3-4A8F-ABF2-7EADC0DA4624}" srcOrd="0" destOrd="0" presId="urn:microsoft.com/office/officeart/2005/8/layout/radial1"/>
    <dgm:cxn modelId="{845AB6B8-5A00-4999-B0B5-A9F97EE2A310}" type="presOf" srcId="{4A9BC3A9-0F81-4339-94DC-CB43A41E58BA}" destId="{99E7B235-37F2-46B1-A5A4-0AA812D7A64B}" srcOrd="0" destOrd="0" presId="urn:microsoft.com/office/officeart/2005/8/layout/radial1"/>
    <dgm:cxn modelId="{096650C5-4AAA-429A-A1C5-12455E51D83D}" type="presOf" srcId="{EAC3FB5A-1C16-400E-8B3E-3E645924E068}" destId="{0B243A59-DA87-4178-9CC7-3067AA57C76E}" srcOrd="1" destOrd="0" presId="urn:microsoft.com/office/officeart/2005/8/layout/radial1"/>
    <dgm:cxn modelId="{8A5241A4-850B-486F-9BA6-F30B33F91F28}" type="presOf" srcId="{72F19D5F-616A-4977-BD5F-96CB9C6DF030}" destId="{C11DC8E9-7009-4CE0-ACBE-7C8324CB1456}" srcOrd="1" destOrd="0" presId="urn:microsoft.com/office/officeart/2005/8/layout/radial1"/>
    <dgm:cxn modelId="{B42A3E64-1ED8-4E4C-A33C-516861672B0E}" type="presOf" srcId="{599158E8-C0FC-437B-BC0E-C3AF4A41FDEF}" destId="{325020E2-5FAF-45BB-8D40-24B0599AFD00}" srcOrd="0" destOrd="0" presId="urn:microsoft.com/office/officeart/2005/8/layout/radial1"/>
    <dgm:cxn modelId="{DAA8E9C9-3EFF-4944-98EB-1F36CD956719}" srcId="{FB3B3CBD-42F2-4F20-8A7C-7BA708C1D1FE}" destId="{177FEFC6-461D-4D12-B9D0-E6C73FBFBD6A}" srcOrd="3" destOrd="0" parTransId="{466EBAE1-B9DD-4F92-A907-909D8E007BDF}" sibTransId="{1F2F4C99-0385-45A2-AFC0-A4027D37EEAA}"/>
    <dgm:cxn modelId="{966BDFA6-C61A-49FE-B075-B8666D32F99A}" type="presParOf" srcId="{86AADC48-3340-47C3-9074-A75561E46B62}" destId="{E7652848-3BE7-48B2-944B-84D07B239C96}" srcOrd="0" destOrd="0" presId="urn:microsoft.com/office/officeart/2005/8/layout/radial1"/>
    <dgm:cxn modelId="{05172E2B-4B4D-43C5-BAD5-0AEEE0A0DA7A}" type="presParOf" srcId="{86AADC48-3340-47C3-9074-A75561E46B62}" destId="{0D7F3778-F77A-440E-AE54-069F4CD953BC}" srcOrd="1" destOrd="0" presId="urn:microsoft.com/office/officeart/2005/8/layout/radial1"/>
    <dgm:cxn modelId="{56609ADE-33F4-4B42-80ED-C680101EDFCB}" type="presParOf" srcId="{0D7F3778-F77A-440E-AE54-069F4CD953BC}" destId="{C11DC8E9-7009-4CE0-ACBE-7C8324CB1456}" srcOrd="0" destOrd="0" presId="urn:microsoft.com/office/officeart/2005/8/layout/radial1"/>
    <dgm:cxn modelId="{E1D73E0A-2A66-46AC-B86D-7BDAF3D2DDB8}" type="presParOf" srcId="{86AADC48-3340-47C3-9074-A75561E46B62}" destId="{31B9328B-0129-4C9A-A506-E3360004085A}" srcOrd="2" destOrd="0" presId="urn:microsoft.com/office/officeart/2005/8/layout/radial1"/>
    <dgm:cxn modelId="{0CAE4A4F-BFDF-42C0-91F8-DC02D3896493}" type="presParOf" srcId="{86AADC48-3340-47C3-9074-A75561E46B62}" destId="{325020E2-5FAF-45BB-8D40-24B0599AFD00}" srcOrd="3" destOrd="0" presId="urn:microsoft.com/office/officeart/2005/8/layout/radial1"/>
    <dgm:cxn modelId="{5DBC95BD-C6DD-431E-A3DD-9894F0B07B12}" type="presParOf" srcId="{325020E2-5FAF-45BB-8D40-24B0599AFD00}" destId="{153ECAED-4EC1-4475-A023-DB387D3433C0}" srcOrd="0" destOrd="0" presId="urn:microsoft.com/office/officeart/2005/8/layout/radial1"/>
    <dgm:cxn modelId="{814A486E-F1A5-4886-A84A-5701EAC501E2}" type="presParOf" srcId="{86AADC48-3340-47C3-9074-A75561E46B62}" destId="{99E7B235-37F2-46B1-A5A4-0AA812D7A64B}" srcOrd="4" destOrd="0" presId="urn:microsoft.com/office/officeart/2005/8/layout/radial1"/>
    <dgm:cxn modelId="{AC7A3E9E-B219-491B-A44B-A42AAF8FE5DD}" type="presParOf" srcId="{86AADC48-3340-47C3-9074-A75561E46B62}" destId="{A5614B53-667B-48C0-84D5-E7B0B13839BB}" srcOrd="5" destOrd="0" presId="urn:microsoft.com/office/officeart/2005/8/layout/radial1"/>
    <dgm:cxn modelId="{962FA595-B838-4475-A7A5-23A369B037D5}" type="presParOf" srcId="{A5614B53-667B-48C0-84D5-E7B0B13839BB}" destId="{0B243A59-DA87-4178-9CC7-3067AA57C76E}" srcOrd="0" destOrd="0" presId="urn:microsoft.com/office/officeart/2005/8/layout/radial1"/>
    <dgm:cxn modelId="{77D8C078-B515-47E6-8E2D-DF6475258F14}" type="presParOf" srcId="{86AADC48-3340-47C3-9074-A75561E46B62}" destId="{DE913360-BD30-4731-AD08-98A7A912DA46}" srcOrd="6" destOrd="0" presId="urn:microsoft.com/office/officeart/2005/8/layout/radial1"/>
    <dgm:cxn modelId="{DD8B3A1D-D1EF-4E16-A361-942AD3CD0485}" type="presParOf" srcId="{86AADC48-3340-47C3-9074-A75561E46B62}" destId="{1D64CD93-C56B-45F7-962C-61204AB6F96C}" srcOrd="7" destOrd="0" presId="urn:microsoft.com/office/officeart/2005/8/layout/radial1"/>
    <dgm:cxn modelId="{7C659194-2525-43F3-916C-713C8DA236A0}" type="presParOf" srcId="{1D64CD93-C56B-45F7-962C-61204AB6F96C}" destId="{A40C1A90-6144-476C-A212-F380E12EB366}" srcOrd="0" destOrd="0" presId="urn:microsoft.com/office/officeart/2005/8/layout/radial1"/>
    <dgm:cxn modelId="{33FEB373-D941-46C0-A75B-F2AF178C25CF}" type="presParOf" srcId="{86AADC48-3340-47C3-9074-A75561E46B62}" destId="{01D9AC9A-51E3-4A8F-ABF2-7EADC0DA4624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14AA918-5A89-47BD-BC8B-6CF669B54B9C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B3B3CBD-42F2-4F20-8A7C-7BA708C1D1FE}">
      <dgm:prSet phldrT="[Text]" custT="1"/>
      <dgm:spPr>
        <a:solidFill>
          <a:srgbClr val="C00000"/>
        </a:solidFill>
      </dgm:spPr>
      <dgm:t>
        <a:bodyPr/>
        <a:lstStyle/>
        <a:p>
          <a:endParaRPr lang="en-US" sz="1700" dirty="0"/>
        </a:p>
        <a:p>
          <a:endParaRPr lang="en-US" sz="1700" dirty="0"/>
        </a:p>
        <a:p>
          <a:r>
            <a:rPr lang="en-US" sz="1700" dirty="0"/>
            <a:t>FEATURES</a:t>
          </a:r>
        </a:p>
        <a:p>
          <a:endParaRPr lang="en-US" sz="1700" dirty="0"/>
        </a:p>
      </dgm:t>
    </dgm:pt>
    <dgm:pt modelId="{8B7A020B-6028-4D22-AE00-E7FAA660575F}" type="parTrans" cxnId="{414736DC-769F-45E1-A52F-070E7E8E6448}">
      <dgm:prSet/>
      <dgm:spPr/>
      <dgm:t>
        <a:bodyPr/>
        <a:lstStyle/>
        <a:p>
          <a:endParaRPr lang="en-US"/>
        </a:p>
      </dgm:t>
    </dgm:pt>
    <dgm:pt modelId="{350C257A-1757-4606-ABE6-E9DEEE047DF5}" type="sibTrans" cxnId="{414736DC-769F-45E1-A52F-070E7E8E6448}">
      <dgm:prSet/>
      <dgm:spPr/>
      <dgm:t>
        <a:bodyPr/>
        <a:lstStyle/>
        <a:p>
          <a:endParaRPr lang="en-US"/>
        </a:p>
      </dgm:t>
    </dgm:pt>
    <dgm:pt modelId="{BB8E774B-6DF6-496C-9360-0C185E8356A7}">
      <dgm:prSet phldrT="[Text]" custT="1"/>
      <dgm:spPr/>
      <dgm:t>
        <a:bodyPr/>
        <a:lstStyle/>
        <a:p>
          <a:r>
            <a:rPr lang="en-US" sz="2800" b="1" dirty="0"/>
            <a:t>Guidance </a:t>
          </a:r>
        </a:p>
        <a:p>
          <a:r>
            <a:rPr lang="en-US" sz="2800" b="1" dirty="0"/>
            <a:t>and Support</a:t>
          </a:r>
          <a:endParaRPr lang="en-US" sz="2000" dirty="0"/>
        </a:p>
      </dgm:t>
    </dgm:pt>
    <dgm:pt modelId="{C3B1E79F-5A64-43B5-AF48-FA38FEDDD921}" type="parTrans" cxnId="{E40A253C-745A-4441-B62C-0AB72FC50270}">
      <dgm:prSet/>
      <dgm:spPr/>
      <dgm:t>
        <a:bodyPr/>
        <a:lstStyle/>
        <a:p>
          <a:endParaRPr lang="en-US"/>
        </a:p>
      </dgm:t>
    </dgm:pt>
    <dgm:pt modelId="{8A57EB13-8E7E-449A-B81F-218743421C2F}" type="sibTrans" cxnId="{E40A253C-745A-4441-B62C-0AB72FC50270}">
      <dgm:prSet/>
      <dgm:spPr/>
      <dgm:t>
        <a:bodyPr/>
        <a:lstStyle/>
        <a:p>
          <a:endParaRPr lang="en-US"/>
        </a:p>
      </dgm:t>
    </dgm:pt>
    <dgm:pt modelId="{B37A0E3F-0421-4F4C-BABA-D9ABB407DD92}">
      <dgm:prSet custT="1"/>
      <dgm:spPr/>
      <dgm:t>
        <a:bodyPr/>
        <a:lstStyle/>
        <a:p>
          <a:pPr>
            <a:buNone/>
          </a:pPr>
          <a:r>
            <a:rPr lang="en-US" sz="2800" b="1" dirty="0"/>
            <a:t>Long-term </a:t>
          </a:r>
        </a:p>
        <a:p>
          <a:pPr>
            <a:buNone/>
          </a:pPr>
          <a:r>
            <a:rPr lang="en-US" sz="2800" b="1" dirty="0"/>
            <a:t>Process</a:t>
          </a:r>
          <a:endParaRPr lang="en-US" sz="2800" dirty="0"/>
        </a:p>
      </dgm:t>
    </dgm:pt>
    <dgm:pt modelId="{1A069EB3-E3AD-4529-908B-06C0C0FC0D10}" type="parTrans" cxnId="{5C2D1F76-5E0C-40FE-A139-602C14C2C7AB}">
      <dgm:prSet/>
      <dgm:spPr/>
      <dgm:t>
        <a:bodyPr/>
        <a:lstStyle/>
        <a:p>
          <a:endParaRPr lang="en-US"/>
        </a:p>
      </dgm:t>
    </dgm:pt>
    <dgm:pt modelId="{1908410D-59C3-4B60-8667-642F12DF8550}" type="sibTrans" cxnId="{5C2D1F76-5E0C-40FE-A139-602C14C2C7AB}">
      <dgm:prSet/>
      <dgm:spPr/>
      <dgm:t>
        <a:bodyPr/>
        <a:lstStyle/>
        <a:p>
          <a:endParaRPr lang="en-US"/>
        </a:p>
      </dgm:t>
    </dgm:pt>
    <dgm:pt modelId="{7FA49655-EFCE-48F3-811B-BD47C722DC34}">
      <dgm:prSet custT="1"/>
      <dgm:spPr/>
      <dgm:t>
        <a:bodyPr/>
        <a:lstStyle/>
        <a:p>
          <a:pPr>
            <a:buNone/>
          </a:pPr>
          <a:r>
            <a:rPr lang="en-US" sz="2800" b="1" dirty="0"/>
            <a:t>Mutual Trust and Respect</a:t>
          </a:r>
          <a:endParaRPr lang="en-US" sz="2800" dirty="0"/>
        </a:p>
      </dgm:t>
    </dgm:pt>
    <dgm:pt modelId="{E52928D5-6C2C-49E5-B5D7-1439E55B0687}" type="parTrans" cxnId="{16F9AD69-1E48-4E11-B18E-DB92E6C9C5F0}">
      <dgm:prSet/>
      <dgm:spPr/>
      <dgm:t>
        <a:bodyPr/>
        <a:lstStyle/>
        <a:p>
          <a:endParaRPr lang="en-US"/>
        </a:p>
      </dgm:t>
    </dgm:pt>
    <dgm:pt modelId="{7E9E6684-5CC7-4DEC-A77F-513462796485}" type="sibTrans" cxnId="{16F9AD69-1E48-4E11-B18E-DB92E6C9C5F0}">
      <dgm:prSet/>
      <dgm:spPr/>
      <dgm:t>
        <a:bodyPr/>
        <a:lstStyle/>
        <a:p>
          <a:endParaRPr lang="en-US"/>
        </a:p>
      </dgm:t>
    </dgm:pt>
    <dgm:pt modelId="{7F227990-D594-4043-8571-3E1CD2353D6A}">
      <dgm:prSet custT="1"/>
      <dgm:spPr/>
      <dgm:t>
        <a:bodyPr/>
        <a:lstStyle/>
        <a:p>
          <a:pPr>
            <a:buNone/>
          </a:pPr>
          <a:r>
            <a:rPr lang="en-US" sz="2400" b="1" dirty="0"/>
            <a:t>Developmental </a:t>
          </a:r>
          <a:r>
            <a:rPr lang="en-US" sz="2800" b="1" dirty="0"/>
            <a:t>Relationship</a:t>
          </a:r>
          <a:endParaRPr lang="en-US" sz="2800" dirty="0"/>
        </a:p>
      </dgm:t>
    </dgm:pt>
    <dgm:pt modelId="{B1C6C533-DDDF-46CB-88EB-A0999864FD20}" type="parTrans" cxnId="{25620FDD-F197-4CDB-834C-6A62649D74D6}">
      <dgm:prSet/>
      <dgm:spPr/>
      <dgm:t>
        <a:bodyPr/>
        <a:lstStyle/>
        <a:p>
          <a:endParaRPr lang="en-US"/>
        </a:p>
      </dgm:t>
    </dgm:pt>
    <dgm:pt modelId="{40E2C16A-7B96-4364-8C35-4E14EC3F111E}" type="sibTrans" cxnId="{25620FDD-F197-4CDB-834C-6A62649D74D6}">
      <dgm:prSet/>
      <dgm:spPr/>
      <dgm:t>
        <a:bodyPr/>
        <a:lstStyle/>
        <a:p>
          <a:endParaRPr lang="en-US"/>
        </a:p>
      </dgm:t>
    </dgm:pt>
    <dgm:pt modelId="{1D351AA7-8C0A-40D8-B583-7A166D28464B}">
      <dgm:prSet custT="1"/>
      <dgm:spPr/>
      <dgm:t>
        <a:bodyPr/>
        <a:lstStyle/>
        <a:p>
          <a:pPr>
            <a:buNone/>
          </a:pPr>
          <a:r>
            <a:rPr lang="en-US" sz="2800" b="1" dirty="0"/>
            <a:t>Experience Sharing</a:t>
          </a:r>
          <a:endParaRPr lang="en-US" sz="2800" dirty="0"/>
        </a:p>
      </dgm:t>
    </dgm:pt>
    <dgm:pt modelId="{069837BE-534C-4A0C-A032-77433123EE8C}" type="parTrans" cxnId="{9EB532EF-60F9-4896-894C-F92E592B90B1}">
      <dgm:prSet/>
      <dgm:spPr/>
      <dgm:t>
        <a:bodyPr/>
        <a:lstStyle/>
        <a:p>
          <a:endParaRPr lang="en-US"/>
        </a:p>
      </dgm:t>
    </dgm:pt>
    <dgm:pt modelId="{D52AD5F6-3EC6-494B-BF28-9AC346A85945}" type="sibTrans" cxnId="{9EB532EF-60F9-4896-894C-F92E592B90B1}">
      <dgm:prSet/>
      <dgm:spPr/>
      <dgm:t>
        <a:bodyPr/>
        <a:lstStyle/>
        <a:p>
          <a:endParaRPr lang="en-US"/>
        </a:p>
      </dgm:t>
    </dgm:pt>
    <dgm:pt modelId="{86AADC48-3340-47C3-9074-A75561E46B62}" type="pres">
      <dgm:prSet presAssocID="{114AA918-5A89-47BD-BC8B-6CF669B54B9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652848-3BE7-48B2-944B-84D07B239C96}" type="pres">
      <dgm:prSet presAssocID="{FB3B3CBD-42F2-4F20-8A7C-7BA708C1D1FE}" presName="centerShape" presStyleLbl="node0" presStyleIdx="0" presStyleCnt="1"/>
      <dgm:spPr/>
      <dgm:t>
        <a:bodyPr/>
        <a:lstStyle/>
        <a:p>
          <a:endParaRPr lang="en-US"/>
        </a:p>
      </dgm:t>
    </dgm:pt>
    <dgm:pt modelId="{1D146019-5971-43C3-8A9F-B0DFDC39F33E}" type="pres">
      <dgm:prSet presAssocID="{C3B1E79F-5A64-43B5-AF48-FA38FEDDD921}" presName="Name9" presStyleLbl="parChTrans1D2" presStyleIdx="0" presStyleCnt="5"/>
      <dgm:spPr/>
      <dgm:t>
        <a:bodyPr/>
        <a:lstStyle/>
        <a:p>
          <a:endParaRPr lang="en-US"/>
        </a:p>
      </dgm:t>
    </dgm:pt>
    <dgm:pt modelId="{DCCDE968-CD12-4F52-B60C-7DBBD950B345}" type="pres">
      <dgm:prSet presAssocID="{C3B1E79F-5A64-43B5-AF48-FA38FEDDD921}" presName="connTx" presStyleLbl="parChTrans1D2" presStyleIdx="0" presStyleCnt="5"/>
      <dgm:spPr/>
      <dgm:t>
        <a:bodyPr/>
        <a:lstStyle/>
        <a:p>
          <a:endParaRPr lang="en-US"/>
        </a:p>
      </dgm:t>
    </dgm:pt>
    <dgm:pt modelId="{B9E8581B-A73B-4C95-A74E-A006C6F8712F}" type="pres">
      <dgm:prSet presAssocID="{BB8E774B-6DF6-496C-9360-0C185E8356A7}" presName="node" presStyleLbl="node1" presStyleIdx="0" presStyleCnt="5" custScaleX="1409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B95F8B-8BCB-45AE-8128-36A596A4636F}" type="pres">
      <dgm:prSet presAssocID="{069837BE-534C-4A0C-A032-77433123EE8C}" presName="Name9" presStyleLbl="parChTrans1D2" presStyleIdx="1" presStyleCnt="5"/>
      <dgm:spPr/>
      <dgm:t>
        <a:bodyPr/>
        <a:lstStyle/>
        <a:p>
          <a:endParaRPr lang="en-US"/>
        </a:p>
      </dgm:t>
    </dgm:pt>
    <dgm:pt modelId="{B572156C-A2F5-4D3F-A5BE-7B7D4D6BF17B}" type="pres">
      <dgm:prSet presAssocID="{069837BE-534C-4A0C-A032-77433123EE8C}" presName="connTx" presStyleLbl="parChTrans1D2" presStyleIdx="1" presStyleCnt="5"/>
      <dgm:spPr/>
      <dgm:t>
        <a:bodyPr/>
        <a:lstStyle/>
        <a:p>
          <a:endParaRPr lang="en-US"/>
        </a:p>
      </dgm:t>
    </dgm:pt>
    <dgm:pt modelId="{ABADE034-EC40-4CEB-86FC-51263E81B22F}" type="pres">
      <dgm:prSet presAssocID="{1D351AA7-8C0A-40D8-B583-7A166D28464B}" presName="node" presStyleLbl="node1" presStyleIdx="1" presStyleCnt="5" custScaleX="1373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78970E-F9C6-4C65-BFE4-0239B8555567}" type="pres">
      <dgm:prSet presAssocID="{B1C6C533-DDDF-46CB-88EB-A0999864FD20}" presName="Name9" presStyleLbl="parChTrans1D2" presStyleIdx="2" presStyleCnt="5"/>
      <dgm:spPr/>
      <dgm:t>
        <a:bodyPr/>
        <a:lstStyle/>
        <a:p>
          <a:endParaRPr lang="en-US"/>
        </a:p>
      </dgm:t>
    </dgm:pt>
    <dgm:pt modelId="{5E8C5361-371D-4070-8FD6-2289D60C2A0E}" type="pres">
      <dgm:prSet presAssocID="{B1C6C533-DDDF-46CB-88EB-A0999864FD20}" presName="connTx" presStyleLbl="parChTrans1D2" presStyleIdx="2" presStyleCnt="5"/>
      <dgm:spPr/>
      <dgm:t>
        <a:bodyPr/>
        <a:lstStyle/>
        <a:p>
          <a:endParaRPr lang="en-US"/>
        </a:p>
      </dgm:t>
    </dgm:pt>
    <dgm:pt modelId="{6B2CFBD0-7CE8-4795-B653-6B5E9B12EC3C}" type="pres">
      <dgm:prSet presAssocID="{7F227990-D594-4043-8571-3E1CD2353D6A}" presName="node" presStyleLbl="node1" presStyleIdx="2" presStyleCnt="5" custScaleX="1515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4460DE-CBB2-474A-8F04-7EF6C140B7BC}" type="pres">
      <dgm:prSet presAssocID="{E52928D5-6C2C-49E5-B5D7-1439E55B0687}" presName="Name9" presStyleLbl="parChTrans1D2" presStyleIdx="3" presStyleCnt="5"/>
      <dgm:spPr/>
      <dgm:t>
        <a:bodyPr/>
        <a:lstStyle/>
        <a:p>
          <a:endParaRPr lang="en-US"/>
        </a:p>
      </dgm:t>
    </dgm:pt>
    <dgm:pt modelId="{48D93382-2805-4060-8EB2-B225814B5E27}" type="pres">
      <dgm:prSet presAssocID="{E52928D5-6C2C-49E5-B5D7-1439E55B0687}" presName="connTx" presStyleLbl="parChTrans1D2" presStyleIdx="3" presStyleCnt="5"/>
      <dgm:spPr/>
      <dgm:t>
        <a:bodyPr/>
        <a:lstStyle/>
        <a:p>
          <a:endParaRPr lang="en-US"/>
        </a:p>
      </dgm:t>
    </dgm:pt>
    <dgm:pt modelId="{574C426A-2F75-4D67-AFE3-0B516BA8D358}" type="pres">
      <dgm:prSet presAssocID="{7FA49655-EFCE-48F3-811B-BD47C722DC34}" presName="node" presStyleLbl="node1" presStyleIdx="3" presStyleCnt="5" custScaleX="1674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F59C8E-22A4-4658-8DB4-A9BDD8E4C905}" type="pres">
      <dgm:prSet presAssocID="{1A069EB3-E3AD-4529-908B-06C0C0FC0D10}" presName="Name9" presStyleLbl="parChTrans1D2" presStyleIdx="4" presStyleCnt="5"/>
      <dgm:spPr/>
      <dgm:t>
        <a:bodyPr/>
        <a:lstStyle/>
        <a:p>
          <a:endParaRPr lang="en-US"/>
        </a:p>
      </dgm:t>
    </dgm:pt>
    <dgm:pt modelId="{660C7603-F2EB-4A24-A531-BA82D8C070EB}" type="pres">
      <dgm:prSet presAssocID="{1A069EB3-E3AD-4529-908B-06C0C0FC0D10}" presName="connTx" presStyleLbl="parChTrans1D2" presStyleIdx="4" presStyleCnt="5"/>
      <dgm:spPr/>
      <dgm:t>
        <a:bodyPr/>
        <a:lstStyle/>
        <a:p>
          <a:endParaRPr lang="en-US"/>
        </a:p>
      </dgm:t>
    </dgm:pt>
    <dgm:pt modelId="{60D9DB6D-AFBD-4D81-8EC4-9A57C61760D8}" type="pres">
      <dgm:prSet presAssocID="{B37A0E3F-0421-4F4C-BABA-D9ABB407DD92}" presName="node" presStyleLbl="node1" presStyleIdx="4" presStyleCnt="5" custScaleX="14579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40A253C-745A-4441-B62C-0AB72FC50270}" srcId="{FB3B3CBD-42F2-4F20-8A7C-7BA708C1D1FE}" destId="{BB8E774B-6DF6-496C-9360-0C185E8356A7}" srcOrd="0" destOrd="0" parTransId="{C3B1E79F-5A64-43B5-AF48-FA38FEDDD921}" sibTransId="{8A57EB13-8E7E-449A-B81F-218743421C2F}"/>
    <dgm:cxn modelId="{C6739C0E-701F-483D-8395-5AB1C9D1B935}" type="presOf" srcId="{B1C6C533-DDDF-46CB-88EB-A0999864FD20}" destId="{5E8C5361-371D-4070-8FD6-2289D60C2A0E}" srcOrd="1" destOrd="0" presId="urn:microsoft.com/office/officeart/2005/8/layout/radial1"/>
    <dgm:cxn modelId="{C22F9284-48F8-4B46-8A02-502C2B141B5A}" type="presOf" srcId="{1A069EB3-E3AD-4529-908B-06C0C0FC0D10}" destId="{95F59C8E-22A4-4658-8DB4-A9BDD8E4C905}" srcOrd="0" destOrd="0" presId="urn:microsoft.com/office/officeart/2005/8/layout/radial1"/>
    <dgm:cxn modelId="{10C5678A-B329-496D-AC14-3969774126D2}" type="presOf" srcId="{069837BE-534C-4A0C-A032-77433123EE8C}" destId="{33B95F8B-8BCB-45AE-8128-36A596A4636F}" srcOrd="0" destOrd="0" presId="urn:microsoft.com/office/officeart/2005/8/layout/radial1"/>
    <dgm:cxn modelId="{50DBC301-BC23-4E88-9802-6B9442B3D3F9}" type="presOf" srcId="{E52928D5-6C2C-49E5-B5D7-1439E55B0687}" destId="{48D93382-2805-4060-8EB2-B225814B5E27}" srcOrd="1" destOrd="0" presId="urn:microsoft.com/office/officeart/2005/8/layout/radial1"/>
    <dgm:cxn modelId="{A448CF3B-95A5-4598-8AF2-25DAD9A67D46}" type="presOf" srcId="{C3B1E79F-5A64-43B5-AF48-FA38FEDDD921}" destId="{DCCDE968-CD12-4F52-B60C-7DBBD950B345}" srcOrd="1" destOrd="0" presId="urn:microsoft.com/office/officeart/2005/8/layout/radial1"/>
    <dgm:cxn modelId="{0FFBEC6C-0B2A-4D97-A69B-FE0388E390B6}" type="presOf" srcId="{114AA918-5A89-47BD-BC8B-6CF669B54B9C}" destId="{86AADC48-3340-47C3-9074-A75561E46B62}" srcOrd="0" destOrd="0" presId="urn:microsoft.com/office/officeart/2005/8/layout/radial1"/>
    <dgm:cxn modelId="{3D6B7A84-4F20-48FA-B011-9F6AF9CE778F}" type="presOf" srcId="{069837BE-534C-4A0C-A032-77433123EE8C}" destId="{B572156C-A2F5-4D3F-A5BE-7B7D4D6BF17B}" srcOrd="1" destOrd="0" presId="urn:microsoft.com/office/officeart/2005/8/layout/radial1"/>
    <dgm:cxn modelId="{3C7B9140-6CAB-4206-96AF-0BD3518CE952}" type="presOf" srcId="{BB8E774B-6DF6-496C-9360-0C185E8356A7}" destId="{B9E8581B-A73B-4C95-A74E-A006C6F8712F}" srcOrd="0" destOrd="0" presId="urn:microsoft.com/office/officeart/2005/8/layout/radial1"/>
    <dgm:cxn modelId="{5C2D1F76-5E0C-40FE-A139-602C14C2C7AB}" srcId="{FB3B3CBD-42F2-4F20-8A7C-7BA708C1D1FE}" destId="{B37A0E3F-0421-4F4C-BABA-D9ABB407DD92}" srcOrd="4" destOrd="0" parTransId="{1A069EB3-E3AD-4529-908B-06C0C0FC0D10}" sibTransId="{1908410D-59C3-4B60-8667-642F12DF8550}"/>
    <dgm:cxn modelId="{9EB532EF-60F9-4896-894C-F92E592B90B1}" srcId="{FB3B3CBD-42F2-4F20-8A7C-7BA708C1D1FE}" destId="{1D351AA7-8C0A-40D8-B583-7A166D28464B}" srcOrd="1" destOrd="0" parTransId="{069837BE-534C-4A0C-A032-77433123EE8C}" sibTransId="{D52AD5F6-3EC6-494B-BF28-9AC346A85945}"/>
    <dgm:cxn modelId="{E33D736D-AF85-4D9F-92AE-B38C25E7C018}" type="presOf" srcId="{C3B1E79F-5A64-43B5-AF48-FA38FEDDD921}" destId="{1D146019-5971-43C3-8A9F-B0DFDC39F33E}" srcOrd="0" destOrd="0" presId="urn:microsoft.com/office/officeart/2005/8/layout/radial1"/>
    <dgm:cxn modelId="{414736DC-769F-45E1-A52F-070E7E8E6448}" srcId="{114AA918-5A89-47BD-BC8B-6CF669B54B9C}" destId="{FB3B3CBD-42F2-4F20-8A7C-7BA708C1D1FE}" srcOrd="0" destOrd="0" parTransId="{8B7A020B-6028-4D22-AE00-E7FAA660575F}" sibTransId="{350C257A-1757-4606-ABE6-E9DEEE047DF5}"/>
    <dgm:cxn modelId="{25620FDD-F197-4CDB-834C-6A62649D74D6}" srcId="{FB3B3CBD-42F2-4F20-8A7C-7BA708C1D1FE}" destId="{7F227990-D594-4043-8571-3E1CD2353D6A}" srcOrd="2" destOrd="0" parTransId="{B1C6C533-DDDF-46CB-88EB-A0999864FD20}" sibTransId="{40E2C16A-7B96-4364-8C35-4E14EC3F111E}"/>
    <dgm:cxn modelId="{A6F11A66-A455-4034-A1A2-C010C652053B}" type="presOf" srcId="{1A069EB3-E3AD-4529-908B-06C0C0FC0D10}" destId="{660C7603-F2EB-4A24-A531-BA82D8C070EB}" srcOrd="1" destOrd="0" presId="urn:microsoft.com/office/officeart/2005/8/layout/radial1"/>
    <dgm:cxn modelId="{16F9AD69-1E48-4E11-B18E-DB92E6C9C5F0}" srcId="{FB3B3CBD-42F2-4F20-8A7C-7BA708C1D1FE}" destId="{7FA49655-EFCE-48F3-811B-BD47C722DC34}" srcOrd="3" destOrd="0" parTransId="{E52928D5-6C2C-49E5-B5D7-1439E55B0687}" sibTransId="{7E9E6684-5CC7-4DEC-A77F-513462796485}"/>
    <dgm:cxn modelId="{C7C5030A-0493-4DED-BE5D-8E6F397EE169}" type="presOf" srcId="{1D351AA7-8C0A-40D8-B583-7A166D28464B}" destId="{ABADE034-EC40-4CEB-86FC-51263E81B22F}" srcOrd="0" destOrd="0" presId="urn:microsoft.com/office/officeart/2005/8/layout/radial1"/>
    <dgm:cxn modelId="{AFD55A81-D9AF-4573-A32E-3EEA0DBD7402}" type="presOf" srcId="{FB3B3CBD-42F2-4F20-8A7C-7BA708C1D1FE}" destId="{E7652848-3BE7-48B2-944B-84D07B239C96}" srcOrd="0" destOrd="0" presId="urn:microsoft.com/office/officeart/2005/8/layout/radial1"/>
    <dgm:cxn modelId="{AE8FFD14-64DE-44FF-9B57-C02086E7DE6D}" type="presOf" srcId="{7FA49655-EFCE-48F3-811B-BD47C722DC34}" destId="{574C426A-2F75-4D67-AFE3-0B516BA8D358}" srcOrd="0" destOrd="0" presId="urn:microsoft.com/office/officeart/2005/8/layout/radial1"/>
    <dgm:cxn modelId="{BF04A876-7CEC-4DA3-B9A6-73F4EDB48B17}" type="presOf" srcId="{B1C6C533-DDDF-46CB-88EB-A0999864FD20}" destId="{3A78970E-F9C6-4C65-BFE4-0239B8555567}" srcOrd="0" destOrd="0" presId="urn:microsoft.com/office/officeart/2005/8/layout/radial1"/>
    <dgm:cxn modelId="{12ECF362-007D-4937-9D52-65739855030E}" type="presOf" srcId="{7F227990-D594-4043-8571-3E1CD2353D6A}" destId="{6B2CFBD0-7CE8-4795-B653-6B5E9B12EC3C}" srcOrd="0" destOrd="0" presId="urn:microsoft.com/office/officeart/2005/8/layout/radial1"/>
    <dgm:cxn modelId="{3E527254-DC50-4093-BC51-1B458124B4EB}" type="presOf" srcId="{B37A0E3F-0421-4F4C-BABA-D9ABB407DD92}" destId="{60D9DB6D-AFBD-4D81-8EC4-9A57C61760D8}" srcOrd="0" destOrd="0" presId="urn:microsoft.com/office/officeart/2005/8/layout/radial1"/>
    <dgm:cxn modelId="{DB2FDB81-CADC-426E-A3AF-93CFCC1E2143}" type="presOf" srcId="{E52928D5-6C2C-49E5-B5D7-1439E55B0687}" destId="{8A4460DE-CBB2-474A-8F04-7EF6C140B7BC}" srcOrd="0" destOrd="0" presId="urn:microsoft.com/office/officeart/2005/8/layout/radial1"/>
    <dgm:cxn modelId="{966BDFA6-C61A-49FE-B075-B8666D32F99A}" type="presParOf" srcId="{86AADC48-3340-47C3-9074-A75561E46B62}" destId="{E7652848-3BE7-48B2-944B-84D07B239C96}" srcOrd="0" destOrd="0" presId="urn:microsoft.com/office/officeart/2005/8/layout/radial1"/>
    <dgm:cxn modelId="{614ECE7E-F975-4F6E-8DFC-030FA33AED00}" type="presParOf" srcId="{86AADC48-3340-47C3-9074-A75561E46B62}" destId="{1D146019-5971-43C3-8A9F-B0DFDC39F33E}" srcOrd="1" destOrd="0" presId="urn:microsoft.com/office/officeart/2005/8/layout/radial1"/>
    <dgm:cxn modelId="{18D41960-B167-46A3-8CC3-5BBF2613BDB3}" type="presParOf" srcId="{1D146019-5971-43C3-8A9F-B0DFDC39F33E}" destId="{DCCDE968-CD12-4F52-B60C-7DBBD950B345}" srcOrd="0" destOrd="0" presId="urn:microsoft.com/office/officeart/2005/8/layout/radial1"/>
    <dgm:cxn modelId="{CDF04DA1-A62C-4FBF-90F7-9B5040B82DAD}" type="presParOf" srcId="{86AADC48-3340-47C3-9074-A75561E46B62}" destId="{B9E8581B-A73B-4C95-A74E-A006C6F8712F}" srcOrd="2" destOrd="0" presId="urn:microsoft.com/office/officeart/2005/8/layout/radial1"/>
    <dgm:cxn modelId="{49E5B8C9-B95B-499F-91F4-7A072EF7783E}" type="presParOf" srcId="{86AADC48-3340-47C3-9074-A75561E46B62}" destId="{33B95F8B-8BCB-45AE-8128-36A596A4636F}" srcOrd="3" destOrd="0" presId="urn:microsoft.com/office/officeart/2005/8/layout/radial1"/>
    <dgm:cxn modelId="{3482FFC6-2EC2-4DBE-A3E8-88A1B1ABCA21}" type="presParOf" srcId="{33B95F8B-8BCB-45AE-8128-36A596A4636F}" destId="{B572156C-A2F5-4D3F-A5BE-7B7D4D6BF17B}" srcOrd="0" destOrd="0" presId="urn:microsoft.com/office/officeart/2005/8/layout/radial1"/>
    <dgm:cxn modelId="{B6738F0E-FAF3-4A7C-BC01-5FA02635A21A}" type="presParOf" srcId="{86AADC48-3340-47C3-9074-A75561E46B62}" destId="{ABADE034-EC40-4CEB-86FC-51263E81B22F}" srcOrd="4" destOrd="0" presId="urn:microsoft.com/office/officeart/2005/8/layout/radial1"/>
    <dgm:cxn modelId="{732BA113-7B72-4B04-8CAF-DE9259A30D50}" type="presParOf" srcId="{86AADC48-3340-47C3-9074-A75561E46B62}" destId="{3A78970E-F9C6-4C65-BFE4-0239B8555567}" srcOrd="5" destOrd="0" presId="urn:microsoft.com/office/officeart/2005/8/layout/radial1"/>
    <dgm:cxn modelId="{A4CD51A2-5AC2-418C-AFAA-D1062798D466}" type="presParOf" srcId="{3A78970E-F9C6-4C65-BFE4-0239B8555567}" destId="{5E8C5361-371D-4070-8FD6-2289D60C2A0E}" srcOrd="0" destOrd="0" presId="urn:microsoft.com/office/officeart/2005/8/layout/radial1"/>
    <dgm:cxn modelId="{D642A455-F67C-4EEA-9D77-3F10D691A014}" type="presParOf" srcId="{86AADC48-3340-47C3-9074-A75561E46B62}" destId="{6B2CFBD0-7CE8-4795-B653-6B5E9B12EC3C}" srcOrd="6" destOrd="0" presId="urn:microsoft.com/office/officeart/2005/8/layout/radial1"/>
    <dgm:cxn modelId="{619F3238-F51B-4888-B12D-B5FB80D4E07B}" type="presParOf" srcId="{86AADC48-3340-47C3-9074-A75561E46B62}" destId="{8A4460DE-CBB2-474A-8F04-7EF6C140B7BC}" srcOrd="7" destOrd="0" presId="urn:microsoft.com/office/officeart/2005/8/layout/radial1"/>
    <dgm:cxn modelId="{CB0DE980-915C-46FA-A069-BC7B0B3B29D4}" type="presParOf" srcId="{8A4460DE-CBB2-474A-8F04-7EF6C140B7BC}" destId="{48D93382-2805-4060-8EB2-B225814B5E27}" srcOrd="0" destOrd="0" presId="urn:microsoft.com/office/officeart/2005/8/layout/radial1"/>
    <dgm:cxn modelId="{BEBBF2F5-B2DF-422F-92CC-56A7F8BC1070}" type="presParOf" srcId="{86AADC48-3340-47C3-9074-A75561E46B62}" destId="{574C426A-2F75-4D67-AFE3-0B516BA8D358}" srcOrd="8" destOrd="0" presId="urn:microsoft.com/office/officeart/2005/8/layout/radial1"/>
    <dgm:cxn modelId="{205DA2A0-7861-453D-B2F1-EF1872863E7B}" type="presParOf" srcId="{86AADC48-3340-47C3-9074-A75561E46B62}" destId="{95F59C8E-22A4-4658-8DB4-A9BDD8E4C905}" srcOrd="9" destOrd="0" presId="urn:microsoft.com/office/officeart/2005/8/layout/radial1"/>
    <dgm:cxn modelId="{213B44AE-505C-4FEE-87D1-05A6E1D0B937}" type="presParOf" srcId="{95F59C8E-22A4-4658-8DB4-A9BDD8E4C905}" destId="{660C7603-F2EB-4A24-A531-BA82D8C070EB}" srcOrd="0" destOrd="0" presId="urn:microsoft.com/office/officeart/2005/8/layout/radial1"/>
    <dgm:cxn modelId="{E12EA571-1D43-4C95-BD5B-31C7AA4D57E3}" type="presParOf" srcId="{86AADC48-3340-47C3-9074-A75561E46B62}" destId="{60D9DB6D-AFBD-4D81-8EC4-9A57C61760D8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52848-3BE7-48B2-944B-84D07B239C96}">
      <dsp:nvSpPr>
        <dsp:cNvPr id="0" name=""/>
        <dsp:cNvSpPr/>
      </dsp:nvSpPr>
      <dsp:spPr>
        <a:xfrm>
          <a:off x="4697423" y="2390295"/>
          <a:ext cx="2652187" cy="1828640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/>
            <a:t>FEATURES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5085827" y="2658093"/>
        <a:ext cx="1875379" cy="1293044"/>
      </dsp:txXfrm>
    </dsp:sp>
    <dsp:sp modelId="{0D7F3778-F77A-440E-AE54-069F4CD953BC}">
      <dsp:nvSpPr>
        <dsp:cNvPr id="0" name=""/>
        <dsp:cNvSpPr/>
      </dsp:nvSpPr>
      <dsp:spPr>
        <a:xfrm rot="5400000">
          <a:off x="5988359" y="2411808"/>
          <a:ext cx="70315" cy="27290"/>
        </a:xfrm>
        <a:custGeom>
          <a:avLst/>
          <a:gdLst/>
          <a:ahLst/>
          <a:cxnLst/>
          <a:rect l="0" t="0" r="0" b="0"/>
          <a:pathLst>
            <a:path>
              <a:moveTo>
                <a:pt x="0" y="13645"/>
              </a:moveTo>
              <a:lnTo>
                <a:pt x="70315" y="13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21759" y="2423695"/>
        <a:ext cx="3515" cy="3515"/>
      </dsp:txXfrm>
    </dsp:sp>
    <dsp:sp modelId="{31B9328B-0129-4C9A-A506-E3360004085A}">
      <dsp:nvSpPr>
        <dsp:cNvPr id="0" name=""/>
        <dsp:cNvSpPr/>
      </dsp:nvSpPr>
      <dsp:spPr>
        <a:xfrm>
          <a:off x="5109196" y="-608122"/>
          <a:ext cx="1828640" cy="306873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Selfless Motive</a:t>
          </a:r>
          <a:endParaRPr lang="en-US" sz="2400" kern="1200" dirty="0"/>
        </a:p>
      </dsp:txBody>
      <dsp:txXfrm>
        <a:off x="5376994" y="-158716"/>
        <a:ext cx="1293044" cy="2169921"/>
      </dsp:txXfrm>
    </dsp:sp>
    <dsp:sp modelId="{325020E2-5FAF-45BB-8D40-24B0599AFD00}">
      <dsp:nvSpPr>
        <dsp:cNvPr id="0" name=""/>
        <dsp:cNvSpPr/>
      </dsp:nvSpPr>
      <dsp:spPr>
        <a:xfrm rot="10800000">
          <a:off x="6953486" y="3290970"/>
          <a:ext cx="396124" cy="27290"/>
        </a:xfrm>
        <a:custGeom>
          <a:avLst/>
          <a:gdLst/>
          <a:ahLst/>
          <a:cxnLst/>
          <a:rect l="0" t="0" r="0" b="0"/>
          <a:pathLst>
            <a:path>
              <a:moveTo>
                <a:pt x="0" y="13645"/>
              </a:moveTo>
              <a:lnTo>
                <a:pt x="396124" y="13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7141645" y="3294712"/>
        <a:ext cx="19806" cy="19806"/>
      </dsp:txXfrm>
    </dsp:sp>
    <dsp:sp modelId="{99E7B235-37F2-46B1-A5A4-0AA812D7A64B}">
      <dsp:nvSpPr>
        <dsp:cNvPr id="0" name=""/>
        <dsp:cNvSpPr/>
      </dsp:nvSpPr>
      <dsp:spPr>
        <a:xfrm>
          <a:off x="6953486" y="2390295"/>
          <a:ext cx="2896804" cy="18286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Greater interest</a:t>
          </a:r>
          <a:endParaRPr lang="en-US" sz="2800" kern="1200" dirty="0"/>
        </a:p>
      </dsp:txBody>
      <dsp:txXfrm>
        <a:off x="7377713" y="2658093"/>
        <a:ext cx="2048350" cy="1293044"/>
      </dsp:txXfrm>
    </dsp:sp>
    <dsp:sp modelId="{A5614B53-667B-48C0-84D5-E7B0B13839BB}">
      <dsp:nvSpPr>
        <dsp:cNvPr id="0" name=""/>
        <dsp:cNvSpPr/>
      </dsp:nvSpPr>
      <dsp:spPr>
        <a:xfrm rot="16200000">
          <a:off x="5994604" y="4176378"/>
          <a:ext cx="57825" cy="27290"/>
        </a:xfrm>
        <a:custGeom>
          <a:avLst/>
          <a:gdLst/>
          <a:ahLst/>
          <a:cxnLst/>
          <a:rect l="0" t="0" r="0" b="0"/>
          <a:pathLst>
            <a:path>
              <a:moveTo>
                <a:pt x="0" y="13645"/>
              </a:moveTo>
              <a:lnTo>
                <a:pt x="57825" y="13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22071" y="4188577"/>
        <a:ext cx="2891" cy="2891"/>
      </dsp:txXfrm>
    </dsp:sp>
    <dsp:sp modelId="{DE913360-BD30-4731-AD08-98A7A912DA46}">
      <dsp:nvSpPr>
        <dsp:cNvPr id="0" name=""/>
        <dsp:cNvSpPr/>
      </dsp:nvSpPr>
      <dsp:spPr>
        <a:xfrm>
          <a:off x="5109196" y="4161110"/>
          <a:ext cx="1828640" cy="3043753"/>
        </a:xfrm>
        <a:prstGeom prst="ellipse">
          <a:avLst/>
        </a:prstGeom>
        <a:solidFill>
          <a:schemeClr val="bg2">
            <a:lumMod val="2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Helping Attitude</a:t>
          </a:r>
          <a:endParaRPr lang="en-US" sz="2800" kern="1200" dirty="0"/>
        </a:p>
      </dsp:txBody>
      <dsp:txXfrm>
        <a:off x="5376994" y="4606857"/>
        <a:ext cx="1293044" cy="2152259"/>
      </dsp:txXfrm>
    </dsp:sp>
    <dsp:sp modelId="{1D64CD93-C56B-45F7-962C-61204AB6F96C}">
      <dsp:nvSpPr>
        <dsp:cNvPr id="0" name=""/>
        <dsp:cNvSpPr/>
      </dsp:nvSpPr>
      <dsp:spPr>
        <a:xfrm>
          <a:off x="4697423" y="3290970"/>
          <a:ext cx="371750" cy="27290"/>
        </a:xfrm>
        <a:custGeom>
          <a:avLst/>
          <a:gdLst/>
          <a:ahLst/>
          <a:cxnLst/>
          <a:rect l="0" t="0" r="0" b="0"/>
          <a:pathLst>
            <a:path>
              <a:moveTo>
                <a:pt x="0" y="13645"/>
              </a:moveTo>
              <a:lnTo>
                <a:pt x="371750" y="136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874005" y="3295322"/>
        <a:ext cx="18587" cy="18587"/>
      </dsp:txXfrm>
    </dsp:sp>
    <dsp:sp modelId="{01D9AC9A-51E3-4A8F-ABF2-7EADC0DA4624}">
      <dsp:nvSpPr>
        <dsp:cNvPr id="0" name=""/>
        <dsp:cNvSpPr/>
      </dsp:nvSpPr>
      <dsp:spPr>
        <a:xfrm>
          <a:off x="2201043" y="2390295"/>
          <a:ext cx="2868131" cy="1828640"/>
        </a:xfrm>
        <a:prstGeom prst="ellipse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Passionate</a:t>
          </a:r>
          <a:endParaRPr lang="en-US" sz="2800" kern="1200" dirty="0"/>
        </a:p>
      </dsp:txBody>
      <dsp:txXfrm>
        <a:off x="2621071" y="2658093"/>
        <a:ext cx="2028075" cy="12930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52848-3BE7-48B2-944B-84D07B239C96}">
      <dsp:nvSpPr>
        <dsp:cNvPr id="0" name=""/>
        <dsp:cNvSpPr/>
      </dsp:nvSpPr>
      <dsp:spPr>
        <a:xfrm>
          <a:off x="5096010" y="2565114"/>
          <a:ext cx="1951672" cy="1951672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/>
            <a:t>FEATURES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5381826" y="2850930"/>
        <a:ext cx="1380040" cy="1380040"/>
      </dsp:txXfrm>
    </dsp:sp>
    <dsp:sp modelId="{1D146019-5971-43C3-8A9F-B0DFDC39F33E}">
      <dsp:nvSpPr>
        <dsp:cNvPr id="0" name=""/>
        <dsp:cNvSpPr/>
      </dsp:nvSpPr>
      <dsp:spPr>
        <a:xfrm rot="16200000">
          <a:off x="5777518" y="2256223"/>
          <a:ext cx="58865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588656" y="14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057129" y="2256070"/>
        <a:ext cx="29432" cy="29432"/>
      </dsp:txXfrm>
    </dsp:sp>
    <dsp:sp modelId="{B9E8581B-A73B-4C95-A74E-A006C6F8712F}">
      <dsp:nvSpPr>
        <dsp:cNvPr id="0" name=""/>
        <dsp:cNvSpPr/>
      </dsp:nvSpPr>
      <dsp:spPr>
        <a:xfrm>
          <a:off x="4696892" y="24785"/>
          <a:ext cx="2749906" cy="19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Guidance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and Support</a:t>
          </a:r>
          <a:endParaRPr lang="en-US" sz="2000" kern="1200" dirty="0"/>
        </a:p>
      </dsp:txBody>
      <dsp:txXfrm>
        <a:off x="5099606" y="310601"/>
        <a:ext cx="1944478" cy="1380040"/>
      </dsp:txXfrm>
    </dsp:sp>
    <dsp:sp modelId="{33B95F8B-8BCB-45AE-8128-36A596A4636F}">
      <dsp:nvSpPr>
        <dsp:cNvPr id="0" name=""/>
        <dsp:cNvSpPr/>
      </dsp:nvSpPr>
      <dsp:spPr>
        <a:xfrm rot="20520000">
          <a:off x="6993131" y="3181966"/>
          <a:ext cx="277468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277468" y="14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7124929" y="3189592"/>
        <a:ext cx="13873" cy="13873"/>
      </dsp:txXfrm>
    </dsp:sp>
    <dsp:sp modelId="{ABADE034-EC40-4CEB-86FC-51263E81B22F}">
      <dsp:nvSpPr>
        <dsp:cNvPr id="0" name=""/>
        <dsp:cNvSpPr/>
      </dsp:nvSpPr>
      <dsp:spPr>
        <a:xfrm>
          <a:off x="7147433" y="1780109"/>
          <a:ext cx="2680817" cy="19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Experience Sharing</a:t>
          </a:r>
          <a:endParaRPr lang="en-US" sz="2800" kern="1200" dirty="0"/>
        </a:p>
      </dsp:txBody>
      <dsp:txXfrm>
        <a:off x="7540030" y="2065925"/>
        <a:ext cx="1895623" cy="1380040"/>
      </dsp:txXfrm>
    </dsp:sp>
    <dsp:sp modelId="{3A78970E-F9C6-4C65-BFE4-0239B8555567}">
      <dsp:nvSpPr>
        <dsp:cNvPr id="0" name=""/>
        <dsp:cNvSpPr/>
      </dsp:nvSpPr>
      <dsp:spPr>
        <a:xfrm rot="3240000">
          <a:off x="6547140" y="4508756"/>
          <a:ext cx="476876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476876" y="14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773657" y="4511397"/>
        <a:ext cx="23843" cy="23843"/>
      </dsp:txXfrm>
    </dsp:sp>
    <dsp:sp modelId="{6B2CFBD0-7CE8-4795-B653-6B5E9B12EC3C}">
      <dsp:nvSpPr>
        <dsp:cNvPr id="0" name=""/>
        <dsp:cNvSpPr/>
      </dsp:nvSpPr>
      <dsp:spPr>
        <a:xfrm>
          <a:off x="6086514" y="4620283"/>
          <a:ext cx="2956998" cy="19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Developmental </a:t>
          </a:r>
          <a:r>
            <a:rPr lang="en-US" sz="2800" b="1" kern="1200" dirty="0"/>
            <a:t>Relationship</a:t>
          </a:r>
          <a:endParaRPr lang="en-US" sz="2800" kern="1200" dirty="0"/>
        </a:p>
      </dsp:txBody>
      <dsp:txXfrm>
        <a:off x="6519556" y="4906099"/>
        <a:ext cx="2090914" cy="1380040"/>
      </dsp:txXfrm>
    </dsp:sp>
    <dsp:sp modelId="{8A4460DE-CBB2-474A-8F04-7EF6C140B7BC}">
      <dsp:nvSpPr>
        <dsp:cNvPr id="0" name=""/>
        <dsp:cNvSpPr/>
      </dsp:nvSpPr>
      <dsp:spPr>
        <a:xfrm rot="7560000">
          <a:off x="5134732" y="4501084"/>
          <a:ext cx="457910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457910" y="14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352239" y="4504199"/>
        <a:ext cx="22895" cy="22895"/>
      </dsp:txXfrm>
    </dsp:sp>
    <dsp:sp modelId="{574C426A-2F75-4D67-AFE3-0B516BA8D358}">
      <dsp:nvSpPr>
        <dsp:cNvPr id="0" name=""/>
        <dsp:cNvSpPr/>
      </dsp:nvSpPr>
      <dsp:spPr>
        <a:xfrm>
          <a:off x="2944172" y="4620283"/>
          <a:ext cx="3269012" cy="19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Mutual Trust and Respect</a:t>
          </a:r>
          <a:endParaRPr lang="en-US" sz="2800" kern="1200" dirty="0"/>
        </a:p>
      </dsp:txBody>
      <dsp:txXfrm>
        <a:off x="3422908" y="4906099"/>
        <a:ext cx="2311540" cy="1380040"/>
      </dsp:txXfrm>
    </dsp:sp>
    <dsp:sp modelId="{95F59C8E-22A4-4658-8DB4-A9BDD8E4C905}">
      <dsp:nvSpPr>
        <dsp:cNvPr id="0" name=""/>
        <dsp:cNvSpPr/>
      </dsp:nvSpPr>
      <dsp:spPr>
        <a:xfrm rot="11880000">
          <a:off x="4936405" y="3191994"/>
          <a:ext cx="212567" cy="29126"/>
        </a:xfrm>
        <a:custGeom>
          <a:avLst/>
          <a:gdLst/>
          <a:ahLst/>
          <a:cxnLst/>
          <a:rect l="0" t="0" r="0" b="0"/>
          <a:pathLst>
            <a:path>
              <a:moveTo>
                <a:pt x="0" y="14563"/>
              </a:moveTo>
              <a:lnTo>
                <a:pt x="212567" y="1456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 rot="10800000">
        <a:off x="5037374" y="3201243"/>
        <a:ext cx="10628" cy="10628"/>
      </dsp:txXfrm>
    </dsp:sp>
    <dsp:sp modelId="{60D9DB6D-AFBD-4D81-8EC4-9A57C61760D8}">
      <dsp:nvSpPr>
        <dsp:cNvPr id="0" name=""/>
        <dsp:cNvSpPr/>
      </dsp:nvSpPr>
      <dsp:spPr>
        <a:xfrm>
          <a:off x="2233119" y="1780109"/>
          <a:ext cx="2845460" cy="19516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Long-term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/>
            <a:t>Process</a:t>
          </a:r>
          <a:endParaRPr lang="en-US" sz="2800" kern="1200" dirty="0"/>
        </a:p>
      </dsp:txBody>
      <dsp:txXfrm>
        <a:off x="2649827" y="2065925"/>
        <a:ext cx="2012044" cy="13800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EF6A22-EDCE-4006-AC39-45943B56DBC5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D917B9-E2D4-4001-906C-F2E45696FB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36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90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8253F7A-395F-E390-D804-2F13B47D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2E63C2F-E08E-6675-E207-0AA57203CF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A44574C-C811-3442-2B71-962BF0472E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C84BBDE-D2E8-D958-18E8-0DD97764D0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574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DF0C485-DFC2-02EF-71F0-891A5D40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0826F373-B26D-D3CF-0C5E-57A86E4DF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3150E815-EF45-2660-1A80-6C527B0FE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7523106-E138-F4CB-265A-7014ECE45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83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69266A-7E08-F45B-0849-E89E172A6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FB1AAFE5-3CBC-1533-13C9-3CD23EDB69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F1313A3D-A017-256A-43AC-B163EBAE04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DD7CF02-CFB9-4AF7-9DC6-5777933779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2082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E8166A-54A4-F2A5-AC7F-783C34B18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31F1B3BF-0EC7-351D-C736-85D5D3ABC7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D896AC3-6AF5-B8DF-E187-808F51E68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E1E821B-570A-9699-3C1D-75D00CBF86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762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3A6338-CD2F-2BE5-A3BF-1FC6DF3CA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99E138B-C80E-636E-CFDC-CDB593BCA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6BD37C70-A4BF-2EAE-7AAB-253BE1C0B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A16B368-3833-E6CE-099F-D31449B5D5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92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345F608-41D9-C5F3-96D9-EEA345B57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D5B394FC-9BF7-0F9F-C51F-4F158BDA9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855AB8E0-80C0-56B0-742E-C2147C93C1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86EE1EE-1757-5C3E-8971-37FD1B367D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183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A76B82-F65C-73EC-1D41-8A506610A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442074C2-3AB1-BF65-EE81-420CF9DDC9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14ADAA63-2DB3-6FC8-0CA7-19B0936250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76CD0FB-229C-8ACA-EBDE-E8458595955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556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9175F5-B2EC-E41F-2FB9-448879162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B9B2061C-E2E9-A52B-B6FE-915AF8103A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DFCC96F7-D608-9667-E204-77A3C1E72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57C9DC7-52F5-AD7A-BFFB-249D0B8C00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349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A7E030F-6A7E-6A03-83B5-3D49EEBC4B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131E65B6-FE0F-5236-409D-683ED831C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B1CFCE7B-54A6-973A-B7DB-86CF3E7579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0E6D5CF-B3BE-725A-B73F-97DE8E5EBC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0952B-03CE-4D7F-9004-6E6A376D8D8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51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FFC8D16-2AD0-484D-95EF-FB19C8CA0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502C8DE-C776-4B22-8A27-2A52872AB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B7693DE-45E5-41A9-ADF6-AABD33106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D802E4-682D-4274-8C05-1DEA797AA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99482D-8DC1-42C2-8440-266D43498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55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E75C06B-89EB-4B10-B181-B316527A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AC294B-9BA7-477B-AC94-02700813A2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A682EA0-DF79-4646-93E7-A3618870F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942B629-45AD-4CE5-A70E-C5EA7EF51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B24ABC-57CE-49F8-B030-575A843E6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45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38CB8B8-BFF4-49E4-B841-EFAFF840E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72A3186-7F49-4646-8AB9-03913FC95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E889158-4D84-44FC-A193-E4AF1FC6F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04883B-9EFF-482A-B13E-6258593A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9B29045-552A-40E7-87D9-3F9DBAC94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46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8274B69-02EF-4B81-A7F0-C613A654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E38F732-58B5-4BE1-91CF-837A49B8BB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E184DD4-9CBE-4BAF-AE0B-7B8C3E96C7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2F7A3C9-F06F-456E-98CF-12C23C34A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6A67304-13AE-4052-918D-012CE1C71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925D0CB-EBD2-4A60-80FA-D5AFCF5C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955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9B3C38A-338B-4025-AC67-A7F84B82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8AE25B2-66DB-4906-BE09-291ED7A4D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A19909C-C500-467C-8FB7-E773314276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48E55CA-F29E-4683-BBCE-848339CEC2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ADED9A4-1A0C-45B8-8DE9-2CD1F477CC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F38A677D-A489-4D52-9B35-7CDA1EDA82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49755331-32AF-4922-8C1D-74A6FF730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EB6105E-A7D1-49AC-A5C7-FF01826AE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783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B4FBFE-B9DF-44DD-A251-9734ED074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B3A4F93-BA4D-4A8E-B535-5B946A268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F34237A7-34DA-40BF-81CB-DF9E233CB1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A9E72CC7-11B0-42DC-9669-13E84B5E3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67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868E43F1-4B0D-4CB7-9804-E745D495E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03D42F8-C4C0-4756-B118-9C349ED6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CFB58A2-E650-4333-9DF1-77FA2CA2C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57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DEEE4D-F168-4531-9BEB-C8FDDCF2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A4534D9-F48D-4E04-B0E5-14ABAFA3A4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113DD60-0675-49C9-BD47-01F9C71F08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CA7DAE3-A97E-4454-BEDD-8A6F675A5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8F81E62-4065-4E59-B6F3-8558C7211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9BD776C-9456-49DF-9395-EE4345C81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38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6047EF9-72FD-41AF-9ED6-9EB760229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A2839E3-3E53-40F5-8875-C909445031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F1CA568-3F46-49F0-9BBD-F4ADD56476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043D8E-A834-44A7-854E-80563B92F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5F847C-5212-47FA-BC98-1B38D6920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6EA5CAB-CBB5-4B5E-BC10-50697AEF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466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907841-FD42-43D1-B494-E9489DC83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5B43BD1-E31B-4137-9FE3-598497FD71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9B8FB87-9F4A-4948-9506-CDE70A936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FC5B31-B74D-4398-9EFC-379127193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6E2F776-8CBB-4908-AEC9-3B635398A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518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B1568284-A839-4A11-AA30-736CFB69A3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A282718-ED6C-4FCC-AD7E-DEDC0B2E77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A39FCD5-C4D6-40AD-9681-F08719506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5F01FD1-F932-4A57-B019-B689664B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A30C3B-81A9-448D-9793-B2AF43322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D33A757-2852-402C-94BB-79916C865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1BF9094-67B8-43FE-9BC9-AEC2944963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679F78-0EE9-4313-AFBF-68D2B804CD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E57AFC-B8A8-4571-A91F-8A2F04C5E973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295F630-7B14-4148-BB90-B769DCCE6E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4BF608D-9EA7-4628-AE84-E45022C156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9213F-05E6-409F-83BC-DEA8579C06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531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B18D37-14B1-415F-BB83-33914795B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  <a:solidFill>
            <a:schemeClr val="accent4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/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MENTORING AND ROLE OF TEACHERS</a:t>
            </a:r>
            <a:b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CAREER ADVANCEMENT</a:t>
            </a:r>
            <a:br>
              <a:rPr lang="en-US" sz="4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000" b="1" dirty="0">
                <a:solidFill>
                  <a:srgbClr val="C00000"/>
                </a:solidFill>
              </a:rPr>
              <a:t/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4000" b="1" dirty="0">
                <a:solidFill>
                  <a:srgbClr val="C00000"/>
                </a:solidFill>
              </a:rPr>
              <a:t/>
            </a:r>
            <a:br>
              <a:rPr lang="en-US" sz="4000" b="1" dirty="0">
                <a:solidFill>
                  <a:srgbClr val="C00000"/>
                </a:solidFill>
              </a:rPr>
            </a:br>
            <a:r>
              <a:rPr lang="en-US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</a:t>
            </a:r>
            <a:r>
              <a:rPr lang="en-US" sz="31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en-US" sz="3100" b="1" baseline="300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31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September 2026</a:t>
            </a:r>
            <a:r>
              <a:rPr lang="en-US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1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9:00 am IST</a:t>
            </a:r>
            <a:b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Prepared for the students of Education Department</a:t>
            </a:r>
            <a:b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Paper: Guidance &amp; Counselling</a:t>
            </a:r>
            <a:r>
              <a:rPr lang="en-US" sz="2800" b="1" dirty="0">
                <a:solidFill>
                  <a:srgbClr val="002060"/>
                </a:solidFill>
              </a:rPr>
              <a:t/>
            </a:r>
            <a:br>
              <a:rPr lang="en-US" sz="2800" b="1" dirty="0">
                <a:solidFill>
                  <a:srgbClr val="002060"/>
                </a:solidFill>
              </a:rPr>
            </a:br>
            <a:r>
              <a:rPr lang="en-US" sz="3600" b="1" dirty="0">
                <a:solidFill>
                  <a:srgbClr val="002060"/>
                </a:solidFill>
              </a:rPr>
              <a:t> </a:t>
            </a:r>
            <a:r>
              <a:rPr lang="en-US" sz="2800" b="1" dirty="0">
                <a:solidFill>
                  <a:srgbClr val="990000"/>
                </a:solidFill>
              </a:rPr>
              <a:t/>
            </a:r>
            <a:br>
              <a:rPr lang="en-US" sz="2800" b="1" dirty="0">
                <a:solidFill>
                  <a:srgbClr val="990000"/>
                </a:solidFill>
              </a:rPr>
            </a:br>
            <a:r>
              <a:rPr lang="en-US" sz="2000" i="1" dirty="0">
                <a:solidFill>
                  <a:srgbClr val="1E04BC"/>
                </a:solidFill>
              </a:rPr>
              <a:t>Presented </a:t>
            </a:r>
            <a:br>
              <a:rPr lang="en-US" sz="2000" i="1" dirty="0">
                <a:solidFill>
                  <a:srgbClr val="1E04BC"/>
                </a:solidFill>
              </a:rPr>
            </a:br>
            <a:r>
              <a:rPr lang="en-US" sz="2000" i="1" dirty="0">
                <a:solidFill>
                  <a:srgbClr val="1E04BC"/>
                </a:solidFill>
              </a:rPr>
              <a:t>by</a:t>
            </a:r>
            <a:r>
              <a:rPr lang="en-US" b="1" i="1" dirty="0">
                <a:solidFill>
                  <a:srgbClr val="1E04BC"/>
                </a:solidFill>
              </a:rPr>
              <a:t/>
            </a:r>
            <a:br>
              <a:rPr lang="en-US" b="1" i="1" dirty="0">
                <a:solidFill>
                  <a:srgbClr val="1E04BC"/>
                </a:solidFill>
              </a:rPr>
            </a:br>
            <a:r>
              <a:rPr lang="en-US" sz="2000" b="1" i="1" dirty="0">
                <a:solidFill>
                  <a:srgbClr val="1E04BC"/>
                </a:solidFill>
              </a:rPr>
              <a:t>Dr. Md. N.I. </a:t>
            </a:r>
            <a:r>
              <a:rPr lang="en-US" sz="2000" b="1" i="1" dirty="0" err="1">
                <a:solidFill>
                  <a:srgbClr val="1E04BC"/>
                </a:solidFill>
              </a:rPr>
              <a:t>Barbhuyan</a:t>
            </a:r>
            <a:r>
              <a:rPr lang="en-US" sz="3200" b="1" i="1" dirty="0">
                <a:solidFill>
                  <a:srgbClr val="1E04BC"/>
                </a:solidFill>
              </a:rPr>
              <a:t/>
            </a:r>
            <a:br>
              <a:rPr lang="en-US" sz="3200" b="1" i="1" dirty="0">
                <a:solidFill>
                  <a:srgbClr val="1E04BC"/>
                </a:solidFill>
              </a:rPr>
            </a:br>
            <a:r>
              <a:rPr lang="en-US" sz="2000" b="1" dirty="0">
                <a:solidFill>
                  <a:srgbClr val="1E04BC"/>
                </a:solidFill>
              </a:rPr>
              <a:t>Assistant Professor, Dept. of Education,</a:t>
            </a:r>
            <a:br>
              <a:rPr lang="en-US" sz="2000" b="1" dirty="0">
                <a:solidFill>
                  <a:srgbClr val="1E04BC"/>
                </a:solidFill>
              </a:rPr>
            </a:br>
            <a:r>
              <a:rPr lang="en-US" sz="2000" b="1" dirty="0">
                <a:solidFill>
                  <a:srgbClr val="1E04BC"/>
                </a:solidFill>
              </a:rPr>
              <a:t>Rabindranath Thakur Vishwavidyalaya, </a:t>
            </a:r>
            <a:r>
              <a:rPr lang="en-US" sz="2000" b="1" dirty="0" err="1">
                <a:solidFill>
                  <a:srgbClr val="1E04BC"/>
                </a:solidFill>
              </a:rPr>
              <a:t>Hojai</a:t>
            </a:r>
            <a:r>
              <a:rPr lang="en-US" sz="2000" b="1" dirty="0">
                <a:solidFill>
                  <a:srgbClr val="1E04BC"/>
                </a:solidFill>
              </a:rPr>
              <a:t>, Assam </a:t>
            </a:r>
            <a:br>
              <a:rPr lang="en-US" sz="2000" b="1" dirty="0">
                <a:solidFill>
                  <a:srgbClr val="1E04BC"/>
                </a:solidFill>
              </a:rPr>
            </a:br>
            <a:r>
              <a:rPr lang="en-US" sz="2000" b="1" dirty="0">
                <a:solidFill>
                  <a:srgbClr val="1E04BC"/>
                </a:solidFill>
              </a:rPr>
              <a:t>Email: barbhuyannazrul@gmail.com, </a:t>
            </a:r>
            <a:br>
              <a:rPr lang="en-US" sz="2000" b="1" dirty="0">
                <a:solidFill>
                  <a:srgbClr val="1E04BC"/>
                </a:solidFill>
              </a:rPr>
            </a:br>
            <a:r>
              <a:rPr lang="en-US" sz="2000" b="1" dirty="0">
                <a:solidFill>
                  <a:srgbClr val="1E04BC"/>
                </a:solidFill>
              </a:rPr>
              <a:t>Call &amp;</a:t>
            </a:r>
            <a:r>
              <a:rPr lang="en-US" sz="2000" b="1" dirty="0" err="1">
                <a:solidFill>
                  <a:srgbClr val="1E04BC"/>
                </a:solidFill>
              </a:rPr>
              <a:t>whatsApp</a:t>
            </a:r>
            <a:r>
              <a:rPr lang="en-US" sz="2000" b="1" dirty="0">
                <a:solidFill>
                  <a:srgbClr val="1E04BC"/>
                </a:solidFill>
              </a:rPr>
              <a:t>: 94350 62706/ 80990 08594</a:t>
            </a:r>
            <a:br>
              <a:rPr lang="en-US" sz="2000" b="1" dirty="0">
                <a:solidFill>
                  <a:srgbClr val="1E04BC"/>
                </a:solidFill>
              </a:rPr>
            </a:br>
            <a:r>
              <a:rPr lang="en-US" sz="2000" b="1" dirty="0">
                <a:solidFill>
                  <a:srgbClr val="1E04BC"/>
                </a:solidFill>
              </a:rPr>
              <a:t>www.rtuassam.ac.in</a:t>
            </a:r>
            <a:endParaRPr lang="en-US" sz="3200" b="1" dirty="0">
              <a:solidFill>
                <a:srgbClr val="1E04B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870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95DD0C4-7406-4A0A-B9E8-EE203D590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230" y="150725"/>
            <a:ext cx="11768882" cy="6661094"/>
          </a:xfrm>
        </p:spPr>
        <p:txBody>
          <a:bodyPr>
            <a:noAutofit/>
          </a:bodyPr>
          <a:lstStyle/>
          <a:p>
            <a:r>
              <a:rPr lang="en-US" sz="6000" dirty="0"/>
              <a:t>Mentoring</a:t>
            </a:r>
            <a:r>
              <a:rPr lang="en-US" sz="6000" b="1" i="1" dirty="0"/>
              <a:t>?</a:t>
            </a:r>
          </a:p>
          <a:p>
            <a:pPr marL="0" indent="0">
              <a:buNone/>
            </a:pPr>
            <a:endParaRPr lang="en-US" sz="6000" dirty="0"/>
          </a:p>
          <a:p>
            <a:pPr algn="just"/>
            <a:r>
              <a:rPr lang="en-US" sz="5400" dirty="0"/>
              <a:t>Mentoring is a relationship in which an experienced person helps another person to develop competence, confidence, and understanding in a particular area.</a:t>
            </a:r>
          </a:p>
        </p:txBody>
      </p:sp>
    </p:spTree>
    <p:extLst>
      <p:ext uri="{BB962C8B-B14F-4D97-AF65-F5344CB8AC3E}">
        <p14:creationId xmlns:p14="http://schemas.microsoft.com/office/powerpoint/2010/main" val="698981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4358DA-C226-954B-823F-E256CF931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277F40F-A35E-BA20-9FB6-4EE47E30A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6748" y="389855"/>
            <a:ext cx="4286601" cy="6468145"/>
          </a:xfrm>
        </p:spPr>
        <p:txBody>
          <a:bodyPr>
            <a:noAutofit/>
          </a:bodyPr>
          <a:lstStyle/>
          <a:p>
            <a:r>
              <a:rPr lang="en-US" sz="3200" dirty="0"/>
              <a:t>OBJECTIVES</a:t>
            </a:r>
            <a:r>
              <a:rPr lang="en-US" sz="3200" b="1" i="1" dirty="0"/>
              <a:t>?</a:t>
            </a:r>
          </a:p>
          <a:p>
            <a:pPr marL="0" indent="0">
              <a:buNone/>
            </a:pPr>
            <a:endParaRPr lang="en-US" sz="6000" dirty="0"/>
          </a:p>
          <a:p>
            <a:pPr algn="just"/>
            <a:r>
              <a:rPr lang="en-US" dirty="0"/>
              <a:t>Mentoring a student involves using structured approaches and supportive interactions to guide their academic, personal, and professional development.</a:t>
            </a:r>
          </a:p>
        </p:txBody>
      </p:sp>
      <p:pic>
        <p:nvPicPr>
          <p:cNvPr id="1026" name="Picture 2" descr="Aamir Khan Next Movie - Sitare Zameen Par Release Date Conformd 2024 ...">
            <a:extLst>
              <a:ext uri="{FF2B5EF4-FFF2-40B4-BE49-F238E27FC236}">
                <a16:creationId xmlns:a16="http://schemas.microsoft.com/office/drawing/2014/main" xmlns="" id="{0870126E-267C-10FB-83AE-523E8DE3D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51" y="794781"/>
            <a:ext cx="7683183" cy="5224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93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846021893"/>
              </p:ext>
            </p:extLst>
          </p:nvPr>
        </p:nvGraphicFramePr>
        <p:xfrm>
          <a:off x="130629" y="261258"/>
          <a:ext cx="12061371" cy="659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1568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EE769D-61F0-807F-34B7-C207AC925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xmlns="" id="{FFE408EB-A8FA-D068-DE61-2A6B27B290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33714289"/>
              </p:ext>
            </p:extLst>
          </p:nvPr>
        </p:nvGraphicFramePr>
        <p:xfrm>
          <a:off x="130629" y="261258"/>
          <a:ext cx="12061371" cy="6596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35988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32B2957-DECC-C887-217C-4B0F8CDE7DA8}"/>
              </a:ext>
            </a:extLst>
          </p:cNvPr>
          <p:cNvSpPr txBox="1"/>
          <p:nvPr/>
        </p:nvSpPr>
        <p:spPr>
          <a:xfrm>
            <a:off x="221064" y="211015"/>
            <a:ext cx="11847006" cy="3556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2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Orientation and Goal Setting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Begin the mentoring process by understanding the student’s background, interests, and aspirations.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the student set clear, achievable goals (short-term and long-term).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Establish mutual expectations for the mentoring relationship.</a:t>
            </a:r>
          </a:p>
          <a:p>
            <a:pPr marL="285750" marR="0" lvl="0" indent="-28575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39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2FB1082-4874-7E11-F863-062EE69A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653D08B-F9DE-4F55-1445-9F442FD6FC45}"/>
              </a:ext>
            </a:extLst>
          </p:cNvPr>
          <p:cNvSpPr txBox="1"/>
          <p:nvPr/>
        </p:nvSpPr>
        <p:spPr>
          <a:xfrm>
            <a:off x="221064" y="211015"/>
            <a:ext cx="11847006" cy="56590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Regular One-to-One Meetings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Schedule consistent interactions (weekly or monthly) to discuss progress, challenges, and achievements.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32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open communication and active listening.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32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constructive feedback on performance and behavior.</a:t>
            </a:r>
            <a:endParaRPr lang="en-US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657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34183BF-CC8E-0FAF-5DB5-1E016FC79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D972EA5-464D-CA40-E756-DD669E46D4B1}"/>
              </a:ext>
            </a:extLst>
          </p:cNvPr>
          <p:cNvSpPr txBox="1"/>
          <p:nvPr/>
        </p:nvSpPr>
        <p:spPr>
          <a:xfrm>
            <a:off x="221064" y="211015"/>
            <a:ext cx="11847006" cy="6300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Academic Guidance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Support the student in developing study habits, time management, and research skills.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Guide them in choosing appropriate courses, projects, or academic resources.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them understand how to apply theoretical knowledge to practical situations.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6819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2BD7C08-AE73-1BF3-C84E-6ECB739D3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2F5CE97-C4B9-7758-2CC2-E1061B712274}"/>
              </a:ext>
            </a:extLst>
          </p:cNvPr>
          <p:cNvSpPr txBox="1"/>
          <p:nvPr/>
        </p:nvSpPr>
        <p:spPr>
          <a:xfrm>
            <a:off x="221064" y="211015"/>
            <a:ext cx="11847006" cy="523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Personal and Emotional Support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Create a safe and trusting environment where students can share their concerns.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Offer motivation, encouragement, and moral support during difficulties.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in developing self-confidence and coping skills.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38599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3AC95B-AC44-F9A0-09AF-50CFF2D93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6EFAB77-C7B2-5C5C-6CF0-518B28B92C1C}"/>
              </a:ext>
            </a:extLst>
          </p:cNvPr>
          <p:cNvSpPr txBox="1"/>
          <p:nvPr/>
        </p:nvSpPr>
        <p:spPr>
          <a:xfrm>
            <a:off x="221064" y="211015"/>
            <a:ext cx="11847006" cy="523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Role Modelling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Demonstrate professional ethics, discipline, and enthusiasm for learning.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Inspire the student through your own conduct, achievements, and positive attitude.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Show how to balance academic and personal life responsibly.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59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1AE0F9-B084-4A22-A656-27CA305DE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FB9E058-B5D3-6F53-166B-92FD76FEA1C1}"/>
              </a:ext>
            </a:extLst>
          </p:cNvPr>
          <p:cNvSpPr txBox="1"/>
          <p:nvPr/>
        </p:nvSpPr>
        <p:spPr>
          <a:xfrm>
            <a:off x="221064" y="211015"/>
            <a:ext cx="11847006" cy="523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Skill Development and Career Guidance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Help the student identify strengths and areas for improvement.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participation in workshops, seminars, internships, and community projects.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career advice, guidance for higher studies, or job-related skills.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1721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0C5939D-BA06-F261-AC4E-95F2574DA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07FC079-A281-E288-C0C0-4588BB14E303}"/>
              </a:ext>
            </a:extLst>
          </p:cNvPr>
          <p:cNvSpPr txBox="1"/>
          <p:nvPr/>
        </p:nvSpPr>
        <p:spPr>
          <a:xfrm>
            <a:off x="221064" y="211015"/>
            <a:ext cx="11847006" cy="4538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Peer and Group Mentoring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Organize group discussions or peer-mentoring circles for collaborative learning.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students to learn from each other’s experiences and perspectives.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95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C3A96A-BF92-E0EB-D318-1DB4131C9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37955A9-0A87-06B7-D1D5-17D7481775AD}"/>
              </a:ext>
            </a:extLst>
          </p:cNvPr>
          <p:cNvSpPr txBox="1"/>
          <p:nvPr/>
        </p:nvSpPr>
        <p:spPr>
          <a:xfrm>
            <a:off x="221064" y="211015"/>
            <a:ext cx="11847006" cy="5099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Reflective Practice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32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Encourage students to maintain journals or portfolios to reflect on their learning journey.</a:t>
            </a: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32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32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 what they have learned, what challenges they faced, and how they overcame them.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7431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257965-2133-FD77-C7DE-52BFE59E7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7DED498-8176-9534-CD9E-F6AD11D301EA}"/>
              </a:ext>
            </a:extLst>
          </p:cNvPr>
          <p:cNvSpPr txBox="1"/>
          <p:nvPr/>
        </p:nvSpPr>
        <p:spPr>
          <a:xfrm>
            <a:off x="221064" y="211015"/>
            <a:ext cx="11847006" cy="4743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9. Continuous Monitoring and Feedback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Assess the student’s progress regularly through informal reviews.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Provide positive reinforcement for accomplishments.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Adjust mentoring strategies according to the student’s evolving needs.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578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2635651-8A13-A331-4A01-EDB1EEE56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D12F286-DD5E-0D35-1A27-D65370366C8C}"/>
              </a:ext>
            </a:extLst>
          </p:cNvPr>
          <p:cNvSpPr txBox="1"/>
          <p:nvPr/>
        </p:nvSpPr>
        <p:spPr>
          <a:xfrm>
            <a:off x="221064" y="211015"/>
            <a:ext cx="11847006" cy="4538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Strategies of Mentoring a Student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10. Use of ICT and Online Mentoring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endParaRPr lang="en-US" sz="20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Utilize digital platforms (email, WhatsApp groups, video calls, LMS) for virtual mentoring.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endParaRPr lang="en-US" sz="2800" b="1" kern="1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800" b="1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Share learning materials, research opportunities, and academic updates online.</a:t>
            </a:r>
            <a:endParaRPr lang="en-US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20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00753E5-9CBC-1D88-9316-B86077A1D7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2780CDC-43D5-21BB-BA90-A4ABF9A4E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145" y="1667452"/>
            <a:ext cx="9017000" cy="4225348"/>
          </a:xfrm>
          <a:solidFill>
            <a:srgbClr val="FFFF00"/>
          </a:solidFill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b="1" dirty="0"/>
              <a:t>WHAT ARE THE CHALLENGES!</a:t>
            </a:r>
            <a:br>
              <a:rPr lang="en-US" b="1" dirty="0"/>
            </a:br>
            <a:r>
              <a:rPr lang="en-US" b="1" dirty="0"/>
              <a:t>OPEN FOR </a:t>
            </a:r>
            <a:r>
              <a:rPr lang="en-US" b="1" dirty="0" smtClean="0"/>
              <a:t>DISCUSSION</a:t>
            </a:r>
            <a:br>
              <a:rPr lang="en-US" b="1" dirty="0" smtClean="0"/>
            </a:br>
            <a:r>
              <a:rPr lang="en-US" b="1" dirty="0" err="1"/>
              <a:t>D</a:t>
            </a:r>
            <a:r>
              <a:rPr lang="en-US" b="1" dirty="0" err="1" smtClean="0"/>
              <a:t>iscussion</a:t>
            </a:r>
            <a:r>
              <a:rPr lang="en-US" b="1" dirty="0" smtClean="0"/>
              <a:t> for next class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31726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511</Words>
  <Application>Microsoft Office PowerPoint</Application>
  <PresentationFormat>Widescreen</PresentationFormat>
  <Paragraphs>107</Paragraphs>
  <Slides>16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Theme</vt:lpstr>
      <vt:lpstr> MENTORING AND ROLE OF TEACHERS  IN THE CAREER ADVANCEMENT   Date: 22nd September 2026  TIME: 9:00 am IST Prepared for the students of Education Department Paper: Guidance &amp; Counselling   Presented  by Dr. Md. N.I. Barbhuyan Assistant Professor, Dept. of Education, Rabindranath Thakur Vishwavidyalaya, Hojai, Assam  Email: barbhuyannazrul@gmail.com,  Call &amp;whatsApp: 94350 62706/ 80990 08594 www.rtuassam.ac.in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ARE THE CHALLENGES! OPEN FOR DISCUSSION Discussion for next class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Seminar (Online) on  Accounting, Finance and Business Management    Organized by Department of MBA, Assam University, Silchar, Cachar, Assam, India  Date:  27th September, 2022</dc:title>
  <dc:creator>dell</dc:creator>
  <cp:lastModifiedBy>Microsoft account</cp:lastModifiedBy>
  <cp:revision>45</cp:revision>
  <dcterms:created xsi:type="dcterms:W3CDTF">2022-09-25T17:39:08Z</dcterms:created>
  <dcterms:modified xsi:type="dcterms:W3CDTF">2026-09-22T10:21:55Z</dcterms:modified>
</cp:coreProperties>
</file>