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handoutMasterIdLst>
    <p:handoutMasterId r:id="rId15"/>
  </p:handoutMasterIdLst>
  <p:sldIdLst>
    <p:sldId id="256" r:id="rId5"/>
    <p:sldId id="257" r:id="rId6"/>
    <p:sldId id="284" r:id="rId7"/>
    <p:sldId id="260" r:id="rId8"/>
    <p:sldId id="258" r:id="rId9"/>
    <p:sldId id="261" r:id="rId10"/>
    <p:sldId id="286" r:id="rId11"/>
    <p:sldId id="266" r:id="rId12"/>
    <p:sldId id="28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A25B"/>
    <a:srgbClr val="103350"/>
    <a:srgbClr val="1B6872"/>
    <a:srgbClr val="0C4360"/>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738" y="6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771F8B-6381-4E27-B3E7-0EC4F19C42BB}" type="doc">
      <dgm:prSet loTypeId="urn:microsoft.com/office/officeart/2005/8/layout/default" loCatId="list" qsTypeId="urn:microsoft.com/office/officeart/2005/8/quickstyle/3d2" qsCatId="3D" csTypeId="urn:microsoft.com/office/officeart/2005/8/colors/accent1_2" csCatId="accent1" phldr="1"/>
      <dgm:spPr/>
      <dgm:t>
        <a:bodyPr/>
        <a:lstStyle/>
        <a:p>
          <a:endParaRPr lang="en-US"/>
        </a:p>
      </dgm:t>
    </dgm:pt>
    <dgm:pt modelId="{38E17581-5D41-4C99-B224-506999DBC0EA}">
      <dgm:prSet phldrT="[Text]" phldr="0" custT="1"/>
      <dgm:spPr>
        <a:solidFill>
          <a:schemeClr val="bg2">
            <a:lumMod val="40000"/>
            <a:lumOff val="60000"/>
          </a:schemeClr>
        </a:solidFill>
      </dgm:spPr>
      <dgm:t>
        <a:bodyPr/>
        <a:lstStyle/>
        <a:p>
          <a:r>
            <a:rPr lang="en-US" sz="2400" dirty="0">
              <a:latin typeface="Algerian" panose="04020705040A02060702" pitchFamily="82" charset="0"/>
            </a:rPr>
            <a:t>USEFUL FOR LARE CLASS</a:t>
          </a:r>
        </a:p>
      </dgm:t>
    </dgm:pt>
    <dgm:pt modelId="{139FDA08-1C15-4160-B5FC-0B414CCD652B}" type="parTrans" cxnId="{E9E4B54B-CF2B-4396-8FEA-3F6F40BE6DC1}">
      <dgm:prSet/>
      <dgm:spPr/>
      <dgm:t>
        <a:bodyPr/>
        <a:lstStyle/>
        <a:p>
          <a:endParaRPr lang="en-US"/>
        </a:p>
      </dgm:t>
    </dgm:pt>
    <dgm:pt modelId="{019594F1-81D9-408D-9611-8816630E40CC}" type="sibTrans" cxnId="{E9E4B54B-CF2B-4396-8FEA-3F6F40BE6DC1}">
      <dgm:prSet/>
      <dgm:spPr/>
      <dgm:t>
        <a:bodyPr/>
        <a:lstStyle/>
        <a:p>
          <a:endParaRPr lang="en-US"/>
        </a:p>
      </dgm:t>
    </dgm:pt>
    <dgm:pt modelId="{FC27EB31-A6E0-4F81-95C1-0A5222875CE9}">
      <dgm:prSet phldrT="[Text]" phldr="0" custT="1"/>
      <dgm:spPr>
        <a:solidFill>
          <a:srgbClr val="F7A25B"/>
        </a:solidFill>
      </dgm:spPr>
      <dgm:t>
        <a:bodyPr/>
        <a:lstStyle/>
        <a:p>
          <a:r>
            <a:rPr lang="en-US" sz="2400" dirty="0">
              <a:latin typeface="Algerian" panose="04020705040A02060702" pitchFamily="82" charset="0"/>
            </a:rPr>
            <a:t>FOCUSES STUDENT ATTENTION</a:t>
          </a:r>
        </a:p>
      </dgm:t>
    </dgm:pt>
    <dgm:pt modelId="{7B007E7A-31F3-4D04-8506-B98AC267CC22}" type="parTrans" cxnId="{33A97C42-3F4D-4C66-85AC-1865232A2924}">
      <dgm:prSet/>
      <dgm:spPr/>
      <dgm:t>
        <a:bodyPr/>
        <a:lstStyle/>
        <a:p>
          <a:endParaRPr lang="en-US"/>
        </a:p>
      </dgm:t>
    </dgm:pt>
    <dgm:pt modelId="{89A23F9A-17DA-4497-AF20-2B644D157112}" type="sibTrans" cxnId="{33A97C42-3F4D-4C66-85AC-1865232A2924}">
      <dgm:prSet/>
      <dgm:spPr/>
      <dgm:t>
        <a:bodyPr/>
        <a:lstStyle/>
        <a:p>
          <a:endParaRPr lang="en-US"/>
        </a:p>
      </dgm:t>
    </dgm:pt>
    <dgm:pt modelId="{03E0F748-4D2E-4F09-ACA6-F5200D84CC12}">
      <dgm:prSet phldrT="[Text]" phldr="0" custT="1"/>
      <dgm:spPr>
        <a:solidFill>
          <a:schemeClr val="bg2">
            <a:lumMod val="60000"/>
            <a:lumOff val="40000"/>
          </a:schemeClr>
        </a:solidFill>
      </dgm:spPr>
      <dgm:t>
        <a:bodyPr/>
        <a:lstStyle/>
        <a:p>
          <a:r>
            <a:rPr lang="en-US" sz="2800" dirty="0">
              <a:latin typeface="Algerian" panose="04020705040A02060702" pitchFamily="82" charset="0"/>
            </a:rPr>
            <a:t>INCREASES STUDENT TEACHER INTERACTION</a:t>
          </a:r>
        </a:p>
      </dgm:t>
    </dgm:pt>
    <dgm:pt modelId="{7F1B6621-E9C0-424A-8B17-4C9A89D841EE}" type="parTrans" cxnId="{0EB5C2C8-2C32-4A0D-8DD3-F96675094E4C}">
      <dgm:prSet/>
      <dgm:spPr/>
      <dgm:t>
        <a:bodyPr/>
        <a:lstStyle/>
        <a:p>
          <a:endParaRPr lang="en-US"/>
        </a:p>
      </dgm:t>
    </dgm:pt>
    <dgm:pt modelId="{A1303503-455E-40CF-94F8-8CA49F2EB9BF}" type="sibTrans" cxnId="{0EB5C2C8-2C32-4A0D-8DD3-F96675094E4C}">
      <dgm:prSet/>
      <dgm:spPr/>
      <dgm:t>
        <a:bodyPr/>
        <a:lstStyle/>
        <a:p>
          <a:endParaRPr lang="en-US"/>
        </a:p>
      </dgm:t>
    </dgm:pt>
    <dgm:pt modelId="{354C213E-65B1-4B2B-BAA1-4C0AF719FE6F}">
      <dgm:prSet phldrT="[Text]" custT="1"/>
      <dgm:spPr>
        <a:solidFill>
          <a:srgbClr val="F7A25B"/>
        </a:solidFill>
      </dgm:spPr>
      <dgm:t>
        <a:bodyPr/>
        <a:lstStyle/>
        <a:p>
          <a:r>
            <a:rPr lang="en-US" sz="2400" dirty="0">
              <a:latin typeface="Algerian" panose="04020705040A02060702" pitchFamily="82" charset="0"/>
            </a:rPr>
            <a:t>Creates a large image that can be viewed by an entire class</a:t>
          </a:r>
          <a:r>
            <a:rPr lang="en-US" sz="2800" dirty="0"/>
            <a:t>.</a:t>
          </a:r>
          <a:endParaRPr lang="en-US" sz="2800" dirty="0">
            <a:latin typeface="Algerian" panose="04020705040A02060702" pitchFamily="82" charset="0"/>
          </a:endParaRPr>
        </a:p>
      </dgm:t>
    </dgm:pt>
    <dgm:pt modelId="{A2D3B1D8-6139-42FF-B994-E846D6580616}" type="parTrans" cxnId="{62922899-6B07-4FD4-A211-CC193BD6BB2B}">
      <dgm:prSet/>
      <dgm:spPr/>
      <dgm:t>
        <a:bodyPr/>
        <a:lstStyle/>
        <a:p>
          <a:endParaRPr lang="en-US"/>
        </a:p>
      </dgm:t>
    </dgm:pt>
    <dgm:pt modelId="{872054BE-2E1E-4EF6-A6B0-EA5415E91B8D}" type="sibTrans" cxnId="{62922899-6B07-4FD4-A211-CC193BD6BB2B}">
      <dgm:prSet/>
      <dgm:spPr/>
      <dgm:t>
        <a:bodyPr/>
        <a:lstStyle/>
        <a:p>
          <a:endParaRPr lang="en-US"/>
        </a:p>
      </dgm:t>
    </dgm:pt>
    <dgm:pt modelId="{82F84E16-D692-484D-9247-980B23D2EB65}">
      <dgm:prSet phldrT="[Text]" custT="1"/>
      <dgm:spPr>
        <a:solidFill>
          <a:schemeClr val="tx2">
            <a:lumMod val="60000"/>
            <a:lumOff val="40000"/>
          </a:schemeClr>
        </a:solidFill>
      </dgm:spPr>
      <dgm:t>
        <a:bodyPr/>
        <a:lstStyle/>
        <a:p>
          <a:r>
            <a:rPr lang="en-US" sz="2400" dirty="0">
              <a:latin typeface="Algerian" panose="04020705040A02060702" pitchFamily="82" charset="0"/>
            </a:rPr>
            <a:t>Flexible for classrooms, seminars and large spaces</a:t>
          </a:r>
        </a:p>
      </dgm:t>
    </dgm:pt>
    <dgm:pt modelId="{869EE361-3308-43DC-B6E0-31AC9C595B81}" type="parTrans" cxnId="{A5EEA6BA-C0A9-4D7C-ACF2-59204172CD58}">
      <dgm:prSet/>
      <dgm:spPr/>
      <dgm:t>
        <a:bodyPr/>
        <a:lstStyle/>
        <a:p>
          <a:endParaRPr lang="en-US"/>
        </a:p>
      </dgm:t>
    </dgm:pt>
    <dgm:pt modelId="{56897F44-B89F-46DD-A883-96140F0578F0}" type="sibTrans" cxnId="{A5EEA6BA-C0A9-4D7C-ACF2-59204172CD58}">
      <dgm:prSet/>
      <dgm:spPr/>
      <dgm:t>
        <a:bodyPr/>
        <a:lstStyle/>
        <a:p>
          <a:endParaRPr lang="en-US"/>
        </a:p>
      </dgm:t>
    </dgm:pt>
    <dgm:pt modelId="{C02AD818-6C07-4C21-A010-00D421120EE6}" type="pres">
      <dgm:prSet presAssocID="{F4771F8B-6381-4E27-B3E7-0EC4F19C42BB}" presName="diagram" presStyleCnt="0">
        <dgm:presLayoutVars>
          <dgm:dir/>
          <dgm:resizeHandles val="exact"/>
        </dgm:presLayoutVars>
      </dgm:prSet>
      <dgm:spPr/>
    </dgm:pt>
    <dgm:pt modelId="{D678166F-2DF2-4BD5-BAC4-95B5CB51EA79}" type="pres">
      <dgm:prSet presAssocID="{38E17581-5D41-4C99-B224-506999DBC0EA}" presName="node" presStyleLbl="node1" presStyleIdx="0" presStyleCnt="5" custScaleY="19314" custLinFactNeighborX="-13923" custLinFactNeighborY="22139">
        <dgm:presLayoutVars>
          <dgm:bulletEnabled val="1"/>
        </dgm:presLayoutVars>
      </dgm:prSet>
      <dgm:spPr/>
    </dgm:pt>
    <dgm:pt modelId="{1ED9E36F-61AC-4BC8-B1AA-FCAB663092A0}" type="pres">
      <dgm:prSet presAssocID="{019594F1-81D9-408D-9611-8816630E40CC}" presName="sibTrans" presStyleCnt="0"/>
      <dgm:spPr/>
    </dgm:pt>
    <dgm:pt modelId="{ED5A336E-FC75-44C3-A16D-F27129A04D9C}" type="pres">
      <dgm:prSet presAssocID="{FC27EB31-A6E0-4F81-95C1-0A5222875CE9}" presName="node" presStyleLbl="node1" presStyleIdx="1" presStyleCnt="5" custScaleY="17295" custLinFactNeighborX="10887" custLinFactNeighborY="14529">
        <dgm:presLayoutVars>
          <dgm:bulletEnabled val="1"/>
        </dgm:presLayoutVars>
      </dgm:prSet>
      <dgm:spPr/>
    </dgm:pt>
    <dgm:pt modelId="{C389B6C2-9CAD-4C42-8979-64C1CD1F87A2}" type="pres">
      <dgm:prSet presAssocID="{89A23F9A-17DA-4497-AF20-2B644D157112}" presName="sibTrans" presStyleCnt="0"/>
      <dgm:spPr/>
    </dgm:pt>
    <dgm:pt modelId="{15C0F459-2429-458A-87EE-93E9E131E043}" type="pres">
      <dgm:prSet presAssocID="{03E0F748-4D2E-4F09-ACA6-F5200D84CC12}" presName="node" presStyleLbl="node1" presStyleIdx="2" presStyleCnt="5" custScaleY="20095" custLinFactNeighborX="-9785" custLinFactNeighborY="7963">
        <dgm:presLayoutVars>
          <dgm:bulletEnabled val="1"/>
        </dgm:presLayoutVars>
      </dgm:prSet>
      <dgm:spPr/>
    </dgm:pt>
    <dgm:pt modelId="{C118AEDE-2F15-401A-AD3E-2B07824EB026}" type="pres">
      <dgm:prSet presAssocID="{A1303503-455E-40CF-94F8-8CA49F2EB9BF}" presName="sibTrans" presStyleCnt="0"/>
      <dgm:spPr/>
    </dgm:pt>
    <dgm:pt modelId="{D682FDF1-3EFF-4C98-868E-70C755377D77}" type="pres">
      <dgm:prSet presAssocID="{354C213E-65B1-4B2B-BAA1-4C0AF719FE6F}" presName="node" presStyleLbl="node1" presStyleIdx="3" presStyleCnt="5" custScaleY="19970" custLinFactNeighborX="15762" custLinFactNeighborY="-1134">
        <dgm:presLayoutVars>
          <dgm:bulletEnabled val="1"/>
        </dgm:presLayoutVars>
      </dgm:prSet>
      <dgm:spPr/>
    </dgm:pt>
    <dgm:pt modelId="{DC648353-85B2-483C-8805-E875483A5174}" type="pres">
      <dgm:prSet presAssocID="{872054BE-2E1E-4EF6-A6B0-EA5415E91B8D}" presName="sibTrans" presStyleCnt="0"/>
      <dgm:spPr/>
    </dgm:pt>
    <dgm:pt modelId="{A3BFE775-E4E9-44C5-BB4D-DC1E78CFDBF3}" type="pres">
      <dgm:prSet presAssocID="{82F84E16-D692-484D-9247-980B23D2EB65}" presName="node" presStyleLbl="node1" presStyleIdx="4" presStyleCnt="5" custAng="0" custScaleY="19393" custLinFactNeighborX="-11341" custLinFactNeighborY="-9930">
        <dgm:presLayoutVars>
          <dgm:bulletEnabled val="1"/>
        </dgm:presLayoutVars>
      </dgm:prSet>
      <dgm:spPr/>
    </dgm:pt>
  </dgm:ptLst>
  <dgm:cxnLst>
    <dgm:cxn modelId="{33A97C42-3F4D-4C66-85AC-1865232A2924}" srcId="{F4771F8B-6381-4E27-B3E7-0EC4F19C42BB}" destId="{FC27EB31-A6E0-4F81-95C1-0A5222875CE9}" srcOrd="1" destOrd="0" parTransId="{7B007E7A-31F3-4D04-8506-B98AC267CC22}" sibTransId="{89A23F9A-17DA-4497-AF20-2B644D157112}"/>
    <dgm:cxn modelId="{808A734A-AF92-4D75-A012-E3E676761ABE}" type="presOf" srcId="{FC27EB31-A6E0-4F81-95C1-0A5222875CE9}" destId="{ED5A336E-FC75-44C3-A16D-F27129A04D9C}" srcOrd="0" destOrd="0" presId="urn:microsoft.com/office/officeart/2005/8/layout/default"/>
    <dgm:cxn modelId="{E9E4B54B-CF2B-4396-8FEA-3F6F40BE6DC1}" srcId="{F4771F8B-6381-4E27-B3E7-0EC4F19C42BB}" destId="{38E17581-5D41-4C99-B224-506999DBC0EA}" srcOrd="0" destOrd="0" parTransId="{139FDA08-1C15-4160-B5FC-0B414CCD652B}" sibTransId="{019594F1-81D9-408D-9611-8816630E40CC}"/>
    <dgm:cxn modelId="{62922899-6B07-4FD4-A211-CC193BD6BB2B}" srcId="{F4771F8B-6381-4E27-B3E7-0EC4F19C42BB}" destId="{354C213E-65B1-4B2B-BAA1-4C0AF719FE6F}" srcOrd="3" destOrd="0" parTransId="{A2D3B1D8-6139-42FF-B994-E846D6580616}" sibTransId="{872054BE-2E1E-4EF6-A6B0-EA5415E91B8D}"/>
    <dgm:cxn modelId="{A5EEA6BA-C0A9-4D7C-ACF2-59204172CD58}" srcId="{F4771F8B-6381-4E27-B3E7-0EC4F19C42BB}" destId="{82F84E16-D692-484D-9247-980B23D2EB65}" srcOrd="4" destOrd="0" parTransId="{869EE361-3308-43DC-B6E0-31AC9C595B81}" sibTransId="{56897F44-B89F-46DD-A883-96140F0578F0}"/>
    <dgm:cxn modelId="{4E050AC4-5E43-42CA-A397-1F6FBDD0CD80}" type="presOf" srcId="{82F84E16-D692-484D-9247-980B23D2EB65}" destId="{A3BFE775-E4E9-44C5-BB4D-DC1E78CFDBF3}" srcOrd="0" destOrd="0" presId="urn:microsoft.com/office/officeart/2005/8/layout/default"/>
    <dgm:cxn modelId="{04628EC8-ACB9-44CA-AE9D-FEC0312E5917}" type="presOf" srcId="{03E0F748-4D2E-4F09-ACA6-F5200D84CC12}" destId="{15C0F459-2429-458A-87EE-93E9E131E043}" srcOrd="0" destOrd="0" presId="urn:microsoft.com/office/officeart/2005/8/layout/default"/>
    <dgm:cxn modelId="{0EB5C2C8-2C32-4A0D-8DD3-F96675094E4C}" srcId="{F4771F8B-6381-4E27-B3E7-0EC4F19C42BB}" destId="{03E0F748-4D2E-4F09-ACA6-F5200D84CC12}" srcOrd="2" destOrd="0" parTransId="{7F1B6621-E9C0-424A-8B17-4C9A89D841EE}" sibTransId="{A1303503-455E-40CF-94F8-8CA49F2EB9BF}"/>
    <dgm:cxn modelId="{121C68CD-A74E-40D8-8D37-E3EC65510875}" type="presOf" srcId="{354C213E-65B1-4B2B-BAA1-4C0AF719FE6F}" destId="{D682FDF1-3EFF-4C98-868E-70C755377D77}" srcOrd="0" destOrd="0" presId="urn:microsoft.com/office/officeart/2005/8/layout/default"/>
    <dgm:cxn modelId="{A4847ECE-2135-4EA9-8A1C-4AFF0DB6545E}" type="presOf" srcId="{F4771F8B-6381-4E27-B3E7-0EC4F19C42BB}" destId="{C02AD818-6C07-4C21-A010-00D421120EE6}" srcOrd="0" destOrd="0" presId="urn:microsoft.com/office/officeart/2005/8/layout/default"/>
    <dgm:cxn modelId="{3637DCF8-2C4E-4FE4-96C2-524220E088D8}" type="presOf" srcId="{38E17581-5D41-4C99-B224-506999DBC0EA}" destId="{D678166F-2DF2-4BD5-BAC4-95B5CB51EA79}" srcOrd="0" destOrd="0" presId="urn:microsoft.com/office/officeart/2005/8/layout/default"/>
    <dgm:cxn modelId="{759E5BB3-2187-4EEB-8D33-22BE14C5B468}" type="presParOf" srcId="{C02AD818-6C07-4C21-A010-00D421120EE6}" destId="{D678166F-2DF2-4BD5-BAC4-95B5CB51EA79}" srcOrd="0" destOrd="0" presId="urn:microsoft.com/office/officeart/2005/8/layout/default"/>
    <dgm:cxn modelId="{0DB217B5-1E95-4CC1-BD31-3E61743E4BB2}" type="presParOf" srcId="{C02AD818-6C07-4C21-A010-00D421120EE6}" destId="{1ED9E36F-61AC-4BC8-B1AA-FCAB663092A0}" srcOrd="1" destOrd="0" presId="urn:microsoft.com/office/officeart/2005/8/layout/default"/>
    <dgm:cxn modelId="{E16D4F45-2FE4-4AC4-986C-A17F77F19955}" type="presParOf" srcId="{C02AD818-6C07-4C21-A010-00D421120EE6}" destId="{ED5A336E-FC75-44C3-A16D-F27129A04D9C}" srcOrd="2" destOrd="0" presId="urn:microsoft.com/office/officeart/2005/8/layout/default"/>
    <dgm:cxn modelId="{F2BBC634-07A4-4447-8DBF-013A0A5749A7}" type="presParOf" srcId="{C02AD818-6C07-4C21-A010-00D421120EE6}" destId="{C389B6C2-9CAD-4C42-8979-64C1CD1F87A2}" srcOrd="3" destOrd="0" presId="urn:microsoft.com/office/officeart/2005/8/layout/default"/>
    <dgm:cxn modelId="{2ECA3EE2-A7C9-483C-BF99-C12CDD89F176}" type="presParOf" srcId="{C02AD818-6C07-4C21-A010-00D421120EE6}" destId="{15C0F459-2429-458A-87EE-93E9E131E043}" srcOrd="4" destOrd="0" presId="urn:microsoft.com/office/officeart/2005/8/layout/default"/>
    <dgm:cxn modelId="{F9AA0669-B103-41BD-856A-C0679CF7A3E1}" type="presParOf" srcId="{C02AD818-6C07-4C21-A010-00D421120EE6}" destId="{C118AEDE-2F15-401A-AD3E-2B07824EB026}" srcOrd="5" destOrd="0" presId="urn:microsoft.com/office/officeart/2005/8/layout/default"/>
    <dgm:cxn modelId="{CF069D08-9F0B-4B60-A81F-3A3E79337DBC}" type="presParOf" srcId="{C02AD818-6C07-4C21-A010-00D421120EE6}" destId="{D682FDF1-3EFF-4C98-868E-70C755377D77}" srcOrd="6" destOrd="0" presId="urn:microsoft.com/office/officeart/2005/8/layout/default"/>
    <dgm:cxn modelId="{FA30F39C-4FE8-4A51-8A54-9935FFF1202E}" type="presParOf" srcId="{C02AD818-6C07-4C21-A010-00D421120EE6}" destId="{DC648353-85B2-483C-8805-E875483A5174}" srcOrd="7" destOrd="0" presId="urn:microsoft.com/office/officeart/2005/8/layout/default"/>
    <dgm:cxn modelId="{D33006DB-6FF8-455A-BFE9-9D36D8C7A82E}" type="presParOf" srcId="{C02AD818-6C07-4C21-A010-00D421120EE6}" destId="{A3BFE775-E4E9-44C5-BB4D-DC1E78CFDBF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78166F-2DF2-4BD5-BAC4-95B5CB51EA79}">
      <dsp:nvSpPr>
        <dsp:cNvPr id="0" name=""/>
        <dsp:cNvSpPr/>
      </dsp:nvSpPr>
      <dsp:spPr>
        <a:xfrm>
          <a:off x="1366447" y="801147"/>
          <a:ext cx="6016987" cy="697272"/>
        </a:xfrm>
        <a:prstGeom prst="rect">
          <a:avLst/>
        </a:prstGeom>
        <a:solidFill>
          <a:schemeClr val="bg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lgerian" panose="04020705040A02060702" pitchFamily="82" charset="0"/>
            </a:rPr>
            <a:t>USEFUL FOR LARE CLASS</a:t>
          </a:r>
        </a:p>
      </dsp:txBody>
      <dsp:txXfrm>
        <a:off x="1366447" y="801147"/>
        <a:ext cx="6016987" cy="697272"/>
      </dsp:txXfrm>
    </dsp:sp>
    <dsp:sp modelId="{ED5A336E-FC75-44C3-A16D-F27129A04D9C}">
      <dsp:nvSpPr>
        <dsp:cNvPr id="0" name=""/>
        <dsp:cNvSpPr/>
      </dsp:nvSpPr>
      <dsp:spPr>
        <a:xfrm>
          <a:off x="2859262" y="1825383"/>
          <a:ext cx="6016987" cy="624382"/>
        </a:xfrm>
        <a:prstGeom prst="rect">
          <a:avLst/>
        </a:prstGeom>
        <a:solidFill>
          <a:srgbClr val="F7A25B"/>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lgerian" panose="04020705040A02060702" pitchFamily="82" charset="0"/>
            </a:rPr>
            <a:t>FOCUSES STUDENT ATTENTION</a:t>
          </a:r>
        </a:p>
      </dsp:txBody>
      <dsp:txXfrm>
        <a:off x="2859262" y="1825383"/>
        <a:ext cx="6016987" cy="624382"/>
      </dsp:txXfrm>
    </dsp:sp>
    <dsp:sp modelId="{15C0F459-2429-458A-87EE-93E9E131E043}">
      <dsp:nvSpPr>
        <dsp:cNvPr id="0" name=""/>
        <dsp:cNvSpPr/>
      </dsp:nvSpPr>
      <dsp:spPr>
        <a:xfrm>
          <a:off x="1615430" y="2814419"/>
          <a:ext cx="6016987" cy="725468"/>
        </a:xfrm>
        <a:prstGeom prst="rect">
          <a:avLst/>
        </a:prstGeom>
        <a:solidFill>
          <a:schemeClr val="bg2">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lgerian" panose="04020705040A02060702" pitchFamily="82" charset="0"/>
            </a:rPr>
            <a:t>INCREASES STUDENT TEACHER INTERACTION</a:t>
          </a:r>
        </a:p>
      </dsp:txBody>
      <dsp:txXfrm>
        <a:off x="1615430" y="2814419"/>
        <a:ext cx="6016987" cy="725468"/>
      </dsp:txXfrm>
    </dsp:sp>
    <dsp:sp modelId="{D682FDF1-3EFF-4C98-868E-70C755377D77}">
      <dsp:nvSpPr>
        <dsp:cNvPr id="0" name=""/>
        <dsp:cNvSpPr/>
      </dsp:nvSpPr>
      <dsp:spPr>
        <a:xfrm>
          <a:off x="3152590" y="3813167"/>
          <a:ext cx="6016987" cy="720955"/>
        </a:xfrm>
        <a:prstGeom prst="rect">
          <a:avLst/>
        </a:prstGeom>
        <a:solidFill>
          <a:srgbClr val="F7A25B"/>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lgerian" panose="04020705040A02060702" pitchFamily="82" charset="0"/>
            </a:rPr>
            <a:t>Creates a large image that can be viewed by an entire class</a:t>
          </a:r>
          <a:r>
            <a:rPr lang="en-US" sz="2800" kern="1200" dirty="0"/>
            <a:t>.</a:t>
          </a:r>
          <a:endParaRPr lang="en-US" sz="2800" kern="1200" dirty="0">
            <a:latin typeface="Algerian" panose="04020705040A02060702" pitchFamily="82" charset="0"/>
          </a:endParaRPr>
        </a:p>
      </dsp:txBody>
      <dsp:txXfrm>
        <a:off x="3152590" y="3813167"/>
        <a:ext cx="6016987" cy="720955"/>
      </dsp:txXfrm>
    </dsp:sp>
    <dsp:sp modelId="{A3BFE775-E4E9-44C5-BB4D-DC1E78CFDBF3}">
      <dsp:nvSpPr>
        <dsp:cNvPr id="0" name=""/>
        <dsp:cNvSpPr/>
      </dsp:nvSpPr>
      <dsp:spPr>
        <a:xfrm>
          <a:off x="1521806" y="4818269"/>
          <a:ext cx="6016987" cy="700124"/>
        </a:xfrm>
        <a:prstGeom prst="rect">
          <a:avLst/>
        </a:prstGeom>
        <a:solidFill>
          <a:schemeClr val="tx2">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lgerian" panose="04020705040A02060702" pitchFamily="82" charset="0"/>
            </a:rPr>
            <a:t>Flexible for classrooms, seminars and large spaces</a:t>
          </a:r>
        </a:p>
      </dsp:txBody>
      <dsp:txXfrm>
        <a:off x="1521806" y="4818269"/>
        <a:ext cx="6016987" cy="70012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9/3/2026</a:t>
            </a:fld>
            <a:endParaRPr lang="en-US" dirty="0"/>
          </a:p>
        </p:txBody>
      </p:sp>
      <p:sp>
        <p:nvSpPr>
          <p:cNvPr id="4" name="Footer Placeholder 3">
            <a:extLst>
              <a:ext uri="{FF2B5EF4-FFF2-40B4-BE49-F238E27FC236}">
                <a16:creationId xmlns:a16="http://schemas.microsoft.com/office/drawing/2014/main"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dirty="0"/>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9/3/2026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dirty="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7" name="Group 6">
            <a:extLst>
              <a:ext uri="{FF2B5EF4-FFF2-40B4-BE49-F238E27FC236}">
                <a16:creationId xmlns:a16="http://schemas.microsoft.com/office/drawing/2014/main"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a16="http://schemas.microsoft.com/office/drawing/2014/main"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ight Triangle 16">
                <a:extLst>
                  <a:ext uri="{FF2B5EF4-FFF2-40B4-BE49-F238E27FC236}">
                    <a16:creationId xmlns:a16="http://schemas.microsoft.com/office/drawing/2014/main"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9" name="Freeform: Shape 12">
              <a:extLst>
                <a:ext uri="{FF2B5EF4-FFF2-40B4-BE49-F238E27FC236}">
                  <a16:creationId xmlns:a16="http://schemas.microsoft.com/office/drawing/2014/main"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2">
              <a:extLst>
                <a:ext uri="{FF2B5EF4-FFF2-40B4-BE49-F238E27FC236}">
                  <a16:creationId xmlns:a16="http://schemas.microsoft.com/office/drawing/2014/main"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oup 11">
              <a:extLst>
                <a:ext uri="{FF2B5EF4-FFF2-40B4-BE49-F238E27FC236}">
                  <a16:creationId xmlns:a16="http://schemas.microsoft.com/office/drawing/2014/main"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a16="http://schemas.microsoft.com/office/drawing/2014/main"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2">
                <a:extLst>
                  <a:ext uri="{FF2B5EF4-FFF2-40B4-BE49-F238E27FC236}">
                    <a16:creationId xmlns:a16="http://schemas.microsoft.com/office/drawing/2014/main"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2" name="Title 1">
            <a:extLst>
              <a:ext uri="{FF2B5EF4-FFF2-40B4-BE49-F238E27FC236}">
                <a16:creationId xmlns:a16="http://schemas.microsoft.com/office/drawing/2014/main"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a16="http://schemas.microsoft.com/office/drawing/2014/main"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a:t>Click to edit Master subtitle style</a:t>
            </a:r>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a16="http://schemas.microsoft.com/office/drawing/2014/main"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ight Triangle 9">
            <a:extLst>
              <a:ext uri="{FF2B5EF4-FFF2-40B4-BE49-F238E27FC236}">
                <a16:creationId xmlns:a16="http://schemas.microsoft.com/office/drawing/2014/main"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Shape 10">
            <a:extLst>
              <a:ext uri="{FF2B5EF4-FFF2-40B4-BE49-F238E27FC236}">
                <a16:creationId xmlns:a16="http://schemas.microsoft.com/office/drawing/2014/main"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a16="http://schemas.microsoft.com/office/drawing/2014/main"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2">
            <a:extLst>
              <a:ext uri="{FF2B5EF4-FFF2-40B4-BE49-F238E27FC236}">
                <a16:creationId xmlns:a16="http://schemas.microsoft.com/office/drawing/2014/main"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4" name="Freeform: Shape 13">
            <a:extLst>
              <a:ext uri="{FF2B5EF4-FFF2-40B4-BE49-F238E27FC236}">
                <a16:creationId xmlns:a16="http://schemas.microsoft.com/office/drawing/2014/main"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5" name="Freeform: Shape 14">
            <a:extLst>
              <a:ext uri="{FF2B5EF4-FFF2-40B4-BE49-F238E27FC236}">
                <a16:creationId xmlns:a16="http://schemas.microsoft.com/office/drawing/2014/main"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16" name="Group 15">
            <a:extLst>
              <a:ext uri="{FF2B5EF4-FFF2-40B4-BE49-F238E27FC236}">
                <a16:creationId xmlns:a16="http://schemas.microsoft.com/office/drawing/2014/main"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a16="http://schemas.microsoft.com/office/drawing/2014/main"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eform: Shape 17">
              <a:extLst>
                <a:ext uri="{FF2B5EF4-FFF2-40B4-BE49-F238E27FC236}">
                  <a16:creationId xmlns:a16="http://schemas.microsoft.com/office/drawing/2014/main"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9" name="Group 18">
            <a:extLst>
              <a:ext uri="{FF2B5EF4-FFF2-40B4-BE49-F238E27FC236}">
                <a16:creationId xmlns:a16="http://schemas.microsoft.com/office/drawing/2014/main"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a16="http://schemas.microsoft.com/office/drawing/2014/main"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22" name="Slide Number Placeholder 4">
            <a:extLst>
              <a:ext uri="{FF2B5EF4-FFF2-40B4-BE49-F238E27FC236}">
                <a16:creationId xmlns:a16="http://schemas.microsoft.com/office/drawing/2014/main"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3" name="Title 1">
            <a:extLst>
              <a:ext uri="{FF2B5EF4-FFF2-40B4-BE49-F238E27FC236}">
                <a16:creationId xmlns:a16="http://schemas.microsoft.com/office/drawing/2014/main"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a16="http://schemas.microsoft.com/office/drawing/2014/main"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Shape 27">
              <a:extLst>
                <a:ext uri="{FF2B5EF4-FFF2-40B4-BE49-F238E27FC236}">
                  <a16:creationId xmlns:a16="http://schemas.microsoft.com/office/drawing/2014/main"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sp>
        <p:nvSpPr>
          <p:cNvPr id="29" name="Freeform: Shape 28">
            <a:extLst>
              <a:ext uri="{FF2B5EF4-FFF2-40B4-BE49-F238E27FC236}">
                <a16:creationId xmlns:a16="http://schemas.microsoft.com/office/drawing/2014/main"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31" name="Group 30">
            <a:extLst>
              <a:ext uri="{FF2B5EF4-FFF2-40B4-BE49-F238E27FC236}">
                <a16:creationId xmlns:a16="http://schemas.microsoft.com/office/drawing/2014/main"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a16="http://schemas.microsoft.com/office/drawing/2014/main"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35" name="Slide Number Placeholder 4">
            <a:extLst>
              <a:ext uri="{FF2B5EF4-FFF2-40B4-BE49-F238E27FC236}">
                <a16:creationId xmlns:a16="http://schemas.microsoft.com/office/drawing/2014/main"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itle 1">
            <a:extLst>
              <a:ext uri="{FF2B5EF4-FFF2-40B4-BE49-F238E27FC236}">
                <a16:creationId xmlns:a16="http://schemas.microsoft.com/office/drawing/2014/main"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dirty="0">
                <a:solidFill>
                  <a:schemeClr val="accent1">
                    <a:lumMod val="60000"/>
                    <a:lumOff val="40000"/>
                  </a:schemeClr>
                </a:solidFill>
                <a:latin typeface="+mj-lt"/>
              </a:rPr>
              <a:t>“</a:t>
            </a:r>
          </a:p>
        </p:txBody>
      </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a16="http://schemas.microsoft.com/office/drawing/2014/main"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3" name="Text Placeholder 22">
            <a:extLst>
              <a:ext uri="{FF2B5EF4-FFF2-40B4-BE49-F238E27FC236}">
                <a16:creationId xmlns:a16="http://schemas.microsoft.com/office/drawing/2014/main"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7" name="Text Placeholder 6">
            <a:extLst>
              <a:ext uri="{FF2B5EF4-FFF2-40B4-BE49-F238E27FC236}">
                <a16:creationId xmlns:a16="http://schemas.microsoft.com/office/drawing/2014/main"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a:t>Click to 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5" name="Text Placeholder 2">
            <a:extLst>
              <a:ext uri="{FF2B5EF4-FFF2-40B4-BE49-F238E27FC236}">
                <a16:creationId xmlns:a16="http://schemas.microsoft.com/office/drawing/2014/main"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4">
            <a:extLst>
              <a:ext uri="{FF2B5EF4-FFF2-40B4-BE49-F238E27FC236}">
                <a16:creationId xmlns:a16="http://schemas.microsoft.com/office/drawing/2014/main"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Content Placeholder 3">
            <a:extLst>
              <a:ext uri="{FF2B5EF4-FFF2-40B4-BE49-F238E27FC236}">
                <a16:creationId xmlns:a16="http://schemas.microsoft.com/office/drawing/2014/main"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Content Placeholder 5">
            <a:extLst>
              <a:ext uri="{FF2B5EF4-FFF2-40B4-BE49-F238E27FC236}">
                <a16:creationId xmlns:a16="http://schemas.microsoft.com/office/drawing/2014/main"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Content Placeholder 3">
            <a:extLst>
              <a:ext uri="{FF2B5EF4-FFF2-40B4-BE49-F238E27FC236}">
                <a16:creationId xmlns:a16="http://schemas.microsoft.com/office/drawing/2014/main"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0" name="Picture Placeholder 8">
            <a:extLst>
              <a:ext uri="{FF2B5EF4-FFF2-40B4-BE49-F238E27FC236}">
                <a16:creationId xmlns:a16="http://schemas.microsoft.com/office/drawing/2014/main"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dirty="0"/>
              <a:t>Click icon to add picture</a:t>
            </a:r>
          </a:p>
        </p:txBody>
      </p:sp>
      <p:sp>
        <p:nvSpPr>
          <p:cNvPr id="21" name="Picture Placeholder 8">
            <a:extLst>
              <a:ext uri="{FF2B5EF4-FFF2-40B4-BE49-F238E27FC236}">
                <a16:creationId xmlns:a16="http://schemas.microsoft.com/office/drawing/2014/main"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dirty="0"/>
              <a:t>Click icon to add picture</a:t>
            </a:r>
          </a:p>
        </p:txBody>
      </p:sp>
      <p:sp>
        <p:nvSpPr>
          <p:cNvPr id="22" name="Picture Placeholder 8">
            <a:extLst>
              <a:ext uri="{FF2B5EF4-FFF2-40B4-BE49-F238E27FC236}">
                <a16:creationId xmlns:a16="http://schemas.microsoft.com/office/drawing/2014/main"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dirty="0"/>
              <a:t>Click icon to add picture</a:t>
            </a:r>
          </a:p>
        </p:txBody>
      </p:sp>
      <p:sp>
        <p:nvSpPr>
          <p:cNvPr id="23" name="Picture Placeholder 8">
            <a:extLst>
              <a:ext uri="{FF2B5EF4-FFF2-40B4-BE49-F238E27FC236}">
                <a16:creationId xmlns:a16="http://schemas.microsoft.com/office/drawing/2014/main"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dirty="0"/>
              <a:t>Click icon to add picture</a:t>
            </a:r>
          </a:p>
        </p:txBody>
      </p:sp>
      <p:sp>
        <p:nvSpPr>
          <p:cNvPr id="24" name="Picture Placeholder 8">
            <a:extLst>
              <a:ext uri="{FF2B5EF4-FFF2-40B4-BE49-F238E27FC236}">
                <a16:creationId xmlns:a16="http://schemas.microsoft.com/office/drawing/2014/main"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dirty="0"/>
              <a:t>Click icon to add picture</a:t>
            </a:r>
          </a:p>
        </p:txBody>
      </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7" name="Text Placeholder 22">
            <a:extLst>
              <a:ext uri="{FF2B5EF4-FFF2-40B4-BE49-F238E27FC236}">
                <a16:creationId xmlns:a16="http://schemas.microsoft.com/office/drawing/2014/main"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8" name="Text Placeholder 22">
            <a:extLst>
              <a:ext uri="{FF2B5EF4-FFF2-40B4-BE49-F238E27FC236}">
                <a16:creationId xmlns:a16="http://schemas.microsoft.com/office/drawing/2014/main"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9" name="Text Placeholder 22">
            <a:extLst>
              <a:ext uri="{FF2B5EF4-FFF2-40B4-BE49-F238E27FC236}">
                <a16:creationId xmlns:a16="http://schemas.microsoft.com/office/drawing/2014/main"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0" name="Text Placeholder 22">
            <a:extLst>
              <a:ext uri="{FF2B5EF4-FFF2-40B4-BE49-F238E27FC236}">
                <a16:creationId xmlns:a16="http://schemas.microsoft.com/office/drawing/2014/main"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cxnSp>
        <p:nvCxnSpPr>
          <p:cNvPr id="7" name="Straight Connector 6">
            <a:extLst>
              <a:ext uri="{FF2B5EF4-FFF2-40B4-BE49-F238E27FC236}">
                <a16:creationId xmlns:a16="http://schemas.microsoft.com/office/drawing/2014/main"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
        <p:nvSpPr>
          <p:cNvPr id="36" name="Text Placeholder 22">
            <a:extLst>
              <a:ext uri="{FF2B5EF4-FFF2-40B4-BE49-F238E27FC236}">
                <a16:creationId xmlns:a16="http://schemas.microsoft.com/office/drawing/2014/main"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7" name="Text Placeholder 22">
            <a:extLst>
              <a:ext uri="{FF2B5EF4-FFF2-40B4-BE49-F238E27FC236}">
                <a16:creationId xmlns:a16="http://schemas.microsoft.com/office/drawing/2014/main"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Picture Placeholder 2">
            <a:extLst>
              <a:ext uri="{FF2B5EF4-FFF2-40B4-BE49-F238E27FC236}">
                <a16:creationId xmlns:a16="http://schemas.microsoft.com/office/drawing/2014/main"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dirty="0"/>
              <a:t>Click icon to add picture</a:t>
            </a:r>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Content Placeholder 2">
            <a:extLst>
              <a:ext uri="{FF2B5EF4-FFF2-40B4-BE49-F238E27FC236}">
                <a16:creationId xmlns:a16="http://schemas.microsoft.com/office/drawing/2014/main"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eform: Shape 9">
            <a:extLst>
              <a:ext uri="{FF2B5EF4-FFF2-40B4-BE49-F238E27FC236}">
                <a16:creationId xmlns:a16="http://schemas.microsoft.com/office/drawing/2014/main"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Freeform: Shape 17">
            <a:extLst>
              <a:ext uri="{FF2B5EF4-FFF2-40B4-BE49-F238E27FC236}">
                <a16:creationId xmlns:a16="http://schemas.microsoft.com/office/drawing/2014/main"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Freeform: Shape 11">
            <a:extLst>
              <a:ext uri="{FF2B5EF4-FFF2-40B4-BE49-F238E27FC236}">
                <a16:creationId xmlns:a16="http://schemas.microsoft.com/office/drawing/2014/main"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7">
            <a:extLst>
              <a:ext uri="{FF2B5EF4-FFF2-40B4-BE49-F238E27FC236}">
                <a16:creationId xmlns:a16="http://schemas.microsoft.com/office/drawing/2014/main"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4" name="Group 23">
            <a:extLst>
              <a:ext uri="{FF2B5EF4-FFF2-40B4-BE49-F238E27FC236}">
                <a16:creationId xmlns:a16="http://schemas.microsoft.com/office/drawing/2014/main"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a16="http://schemas.microsoft.com/office/drawing/2014/main"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16">
              <a:extLst>
                <a:ext uri="{FF2B5EF4-FFF2-40B4-BE49-F238E27FC236}">
                  <a16:creationId xmlns:a16="http://schemas.microsoft.com/office/drawing/2014/main"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Freeform: Shape 23">
            <a:extLst>
              <a:ext uri="{FF2B5EF4-FFF2-40B4-BE49-F238E27FC236}">
                <a16:creationId xmlns:a16="http://schemas.microsoft.com/office/drawing/2014/main"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Slide Number Placeholder 4">
            <a:extLst>
              <a:ext uri="{FF2B5EF4-FFF2-40B4-BE49-F238E27FC236}">
                <a16:creationId xmlns:a16="http://schemas.microsoft.com/office/drawing/2014/main"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a16="http://schemas.microsoft.com/office/drawing/2014/main"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a16="http://schemas.microsoft.com/office/drawing/2014/main"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a16="http://schemas.microsoft.com/office/drawing/2014/main"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2" name="Freeform: Shape 31">
            <a:extLst>
              <a:ext uri="{FF2B5EF4-FFF2-40B4-BE49-F238E27FC236}">
                <a16:creationId xmlns:a16="http://schemas.microsoft.com/office/drawing/2014/main"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B6872"/>
            </a:gs>
            <a:gs pos="68000">
              <a:srgbClr val="103350"/>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dirty="0"/>
          </a:p>
        </p:txBody>
      </p:sp>
      <p:sp>
        <p:nvSpPr>
          <p:cNvPr id="5" name="Rectangle 4">
            <a:extLst>
              <a:ext uri="{FF2B5EF4-FFF2-40B4-BE49-F238E27FC236}">
                <a16:creationId xmlns:a16="http://schemas.microsoft.com/office/drawing/2014/main"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reeform: Shape 9">
            <a:extLst>
              <a:ext uri="{FF2B5EF4-FFF2-40B4-BE49-F238E27FC236}">
                <a16:creationId xmlns:a16="http://schemas.microsoft.com/office/drawing/2014/main"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17">
            <a:extLst>
              <a:ext uri="{FF2B5EF4-FFF2-40B4-BE49-F238E27FC236}">
                <a16:creationId xmlns:a16="http://schemas.microsoft.com/office/drawing/2014/main"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9" name="Freeform: Shape 11">
            <a:extLst>
              <a:ext uri="{FF2B5EF4-FFF2-40B4-BE49-F238E27FC236}">
                <a16:creationId xmlns:a16="http://schemas.microsoft.com/office/drawing/2014/main"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7">
            <a:extLst>
              <a:ext uri="{FF2B5EF4-FFF2-40B4-BE49-F238E27FC236}">
                <a16:creationId xmlns:a16="http://schemas.microsoft.com/office/drawing/2014/main"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dirty="0">
                <a:latin typeface="+mj-lt"/>
              </a:rPr>
              <a:t>Click to edit Master title style</a:t>
            </a:r>
          </a:p>
        </p:txBody>
      </p:sp>
      <p:grpSp>
        <p:nvGrpSpPr>
          <p:cNvPr id="12" name="Group 11">
            <a:extLst>
              <a:ext uri="{FF2B5EF4-FFF2-40B4-BE49-F238E27FC236}">
                <a16:creationId xmlns:a16="http://schemas.microsoft.com/office/drawing/2014/main"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a16="http://schemas.microsoft.com/office/drawing/2014/main"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6">
              <a:extLst>
                <a:ext uri="{FF2B5EF4-FFF2-40B4-BE49-F238E27FC236}">
                  <a16:creationId xmlns:a16="http://schemas.microsoft.com/office/drawing/2014/main"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a16="http://schemas.microsoft.com/office/drawing/2014/main"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a16="http://schemas.microsoft.com/office/drawing/2014/main"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17" name="Rectangle: Single Corner Snipped 2">
              <a:extLst>
                <a:ext uri="{FF2B5EF4-FFF2-40B4-BE49-F238E27FC236}">
                  <a16:creationId xmlns:a16="http://schemas.microsoft.com/office/drawing/2014/main"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8" name="Freeform: Shape 23">
            <a:extLst>
              <a:ext uri="{FF2B5EF4-FFF2-40B4-BE49-F238E27FC236}">
                <a16:creationId xmlns:a16="http://schemas.microsoft.com/office/drawing/2014/main"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lide Number Placeholder 4">
            <a:extLst>
              <a:ext uri="{FF2B5EF4-FFF2-40B4-BE49-F238E27FC236}">
                <a16:creationId xmlns:a16="http://schemas.microsoft.com/office/drawing/2014/main"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 Id="rId3" Type="http://schemas.openxmlformats.org/officeDocument/2006/relationships/hyperlink" Target="https://androidpctv.com/rd-826-projecto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jpg"/><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jpg"/><Relationship Id="rId3" Type="http://schemas.openxmlformats.org/officeDocument/2006/relationships/hyperlink" Target="https://www.flickr.com/photos/av_hire_london/557089868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microsoft.com/office/2007/relationships/media" Target="../media/media1.mp4"/><Relationship Id="rId2" Type="http://schemas.openxmlformats.org/officeDocument/2006/relationships/video" Target="../media/media1.mp4"/><Relationship Id="rId3"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a:off x="2355864" y="1861457"/>
            <a:ext cx="9071428" cy="1567543"/>
          </a:xfrm>
        </p:spPr>
        <p:txBody>
          <a:bodyPr/>
          <a:lstStyle/>
          <a:p>
            <a:r>
              <a:rPr lang="en-US" sz="4800" dirty="0">
                <a:solidFill>
                  <a:schemeClr val="bg1"/>
                </a:solidFill>
                <a:latin typeface="Shonar Bangla" panose="02020603050405020304" pitchFamily="18" charset="0"/>
                <a:cs typeface="Shonar Bangla" panose="02020603050405020304" pitchFamily="18" charset="0"/>
              </a:rPr>
              <a:t>LCD PROJECTOR &amp; SMART BOARD</a:t>
            </a:r>
            <a:endParaRPr lang="en-US" sz="5400" dirty="0">
              <a:solidFill>
                <a:schemeClr val="bg1"/>
              </a:solidFill>
              <a:latin typeface="Shonar Bangla" panose="02020603050405020304" pitchFamily="18" charset="0"/>
              <a:cs typeface="Shonar Bangla" panose="02020603050405020304" pitchFamily="18" charset="0"/>
            </a:endParaRPr>
          </a:p>
        </p:txBody>
      </p:sp>
      <p:sp>
        <p:nvSpPr>
          <p:cNvPr id="7" name="TextBox 6">
            <a:extLst>
              <a:ext uri="{FF2B5EF4-FFF2-40B4-BE49-F238E27FC236}">
                <a16:creationId xmlns:a16="http://schemas.microsoft.com/office/drawing/2014/main" id="{BDD10C70-6A6D-B9C8-3558-20F57520D9A6}"/>
              </a:ext>
            </a:extLst>
          </p:cNvPr>
          <p:cNvSpPr txBox="1"/>
          <p:nvPr/>
        </p:nvSpPr>
        <p:spPr>
          <a:xfrm>
            <a:off x="9158514" y="3429000"/>
            <a:ext cx="3904343" cy="3088410"/>
          </a:xfrm>
          <a:prstGeom prst="rect">
            <a:avLst/>
          </a:prstGeom>
          <a:noFill/>
        </p:spPr>
        <p:txBody>
          <a:bodyPr wrap="square" rtlCol="0">
            <a:spAutoFit/>
          </a:bodyPr>
          <a:lstStyle/>
          <a:p>
            <a:pPr>
              <a:lnSpc>
                <a:spcPct val="150000"/>
              </a:lnSpc>
            </a:pPr>
            <a:r>
              <a:rPr lang="en-US" sz="2400" b="1" dirty="0">
                <a:solidFill>
                  <a:schemeClr val="bg1"/>
                </a:solidFill>
              </a:rPr>
              <a:t>PREPARED BY</a:t>
            </a:r>
            <a:r>
              <a:rPr lang="en-US" sz="2000" dirty="0">
                <a:solidFill>
                  <a:schemeClr val="bg1"/>
                </a:solidFill>
              </a:rPr>
              <a:t>:-</a:t>
            </a:r>
          </a:p>
          <a:p>
            <a:pPr>
              <a:lnSpc>
                <a:spcPct val="150000"/>
              </a:lnSpc>
            </a:pPr>
            <a:r>
              <a:rPr lang="en-US" dirty="0">
                <a:solidFill>
                  <a:schemeClr val="bg1"/>
                </a:solidFill>
                <a:latin typeface="Britannic Bold" panose="020B0903060703020204" pitchFamily="34" charset="0"/>
              </a:rPr>
              <a:t>*SUNITA KUMARI</a:t>
            </a:r>
          </a:p>
          <a:p>
            <a:pPr>
              <a:lnSpc>
                <a:spcPct val="150000"/>
              </a:lnSpc>
            </a:pPr>
            <a:r>
              <a:rPr lang="en-US" dirty="0">
                <a:solidFill>
                  <a:schemeClr val="bg1"/>
                </a:solidFill>
                <a:latin typeface="Britannic Bold" panose="020B0903060703020204" pitchFamily="34" charset="0"/>
              </a:rPr>
              <a:t>*ANJALI GUPTA</a:t>
            </a:r>
          </a:p>
          <a:p>
            <a:pPr>
              <a:lnSpc>
                <a:spcPct val="150000"/>
              </a:lnSpc>
            </a:pPr>
            <a:r>
              <a:rPr lang="en-US" dirty="0">
                <a:solidFill>
                  <a:schemeClr val="bg1"/>
                </a:solidFill>
                <a:latin typeface="Britannic Bold" panose="020B0903060703020204" pitchFamily="34" charset="0"/>
              </a:rPr>
              <a:t>*NADIA SULTANA</a:t>
            </a:r>
          </a:p>
          <a:p>
            <a:pPr>
              <a:lnSpc>
                <a:spcPct val="150000"/>
              </a:lnSpc>
            </a:pPr>
            <a:r>
              <a:rPr lang="en-US" dirty="0">
                <a:solidFill>
                  <a:schemeClr val="bg1"/>
                </a:solidFill>
                <a:latin typeface="Britannic Bold" panose="020B0903060703020204" pitchFamily="34" charset="0"/>
              </a:rPr>
              <a:t>*NEHA BANIK</a:t>
            </a:r>
          </a:p>
          <a:p>
            <a:pPr>
              <a:lnSpc>
                <a:spcPct val="150000"/>
              </a:lnSpc>
            </a:pPr>
            <a:r>
              <a:rPr lang="en-US" dirty="0">
                <a:solidFill>
                  <a:schemeClr val="bg1"/>
                </a:solidFill>
                <a:latin typeface="Britannic Bold" panose="020B0903060703020204" pitchFamily="34" charset="0"/>
              </a:rPr>
              <a:t>*KRISHANANANDA SHARMA</a:t>
            </a:r>
          </a:p>
          <a:p>
            <a:pPr>
              <a:lnSpc>
                <a:spcPct val="150000"/>
              </a:lnSpc>
            </a:pPr>
            <a:r>
              <a:rPr lang="en-US" dirty="0">
                <a:solidFill>
                  <a:schemeClr val="bg1"/>
                </a:solidFill>
                <a:latin typeface="Britannic Bold" panose="020B0903060703020204" pitchFamily="34" charset="0"/>
              </a:rPr>
              <a:t>*SUBHAMKAR DAS</a:t>
            </a:r>
          </a:p>
        </p:txBody>
      </p:sp>
    </p:spTree>
    <p:extLst>
      <p:ext uri="{BB962C8B-B14F-4D97-AF65-F5344CB8AC3E}">
        <p14:creationId xmlns:p14="http://schemas.microsoft.com/office/powerpoint/2010/main" val="394693459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BD8413-C238-49D7-A4E1-E8FEF1811A0E}"/>
              </a:ext>
            </a:extLst>
          </p:cNvPr>
          <p:cNvSpPr>
            <a:spLocks noGrp="1"/>
          </p:cNvSpPr>
          <p:nvPr>
            <p:ph type="title"/>
          </p:nvPr>
        </p:nvSpPr>
        <p:spPr>
          <a:xfrm>
            <a:off x="244997" y="1621047"/>
            <a:ext cx="7781544" cy="859055"/>
          </a:xfrm>
        </p:spPr>
        <p:txBody>
          <a:bodyPr>
            <a:normAutofit fontScale="90000"/>
          </a:bodyPr>
          <a:lstStyle/>
          <a:p>
            <a:r>
              <a:rPr lang="en-US" sz="6000" dirty="0"/>
              <a:t>INTRODUCTION</a:t>
            </a:r>
          </a:p>
        </p:txBody>
      </p:sp>
      <p:sp>
        <p:nvSpPr>
          <p:cNvPr id="2" name="Slide Number Placeholder 1">
            <a:extLst>
              <a:ext uri="{FF2B5EF4-FFF2-40B4-BE49-F238E27FC236}">
                <a16:creationId xmlns:a16="http://schemas.microsoft.com/office/drawing/2014/main" id="{0B24BF10-2B55-43AB-9F77-F1A1410384A9}"/>
              </a:ext>
            </a:extLst>
          </p:cNvPr>
          <p:cNvSpPr>
            <a:spLocks noGrp="1"/>
          </p:cNvSpPr>
          <p:nvPr>
            <p:ph type="sldNum" sz="quarter" idx="12"/>
          </p:nvPr>
        </p:nvSpPr>
        <p:spPr/>
        <p:txBody>
          <a:bodyPr/>
          <a:lstStyle/>
          <a:p>
            <a:fld id="{C263D6C4-4840-40CC-AC84-17E24B3B7BDE}" type="slidenum">
              <a:rPr lang="en-US" smtClean="0"/>
              <a:pPr/>
              <a:t>2</a:t>
            </a:fld>
            <a:endParaRPr lang="en-US" dirty="0"/>
          </a:p>
        </p:txBody>
      </p:sp>
      <p:pic>
        <p:nvPicPr>
          <p:cNvPr id="6" name="Picture 5">
            <a:extLst>
              <a:ext uri="{FF2B5EF4-FFF2-40B4-BE49-F238E27FC236}">
                <a16:creationId xmlns:a16="http://schemas.microsoft.com/office/drawing/2014/main" id="{27FE345C-89A5-1DC5-59CD-DCD7C71D54B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396469" y="1787602"/>
            <a:ext cx="3658218" cy="2251881"/>
          </a:xfrm>
          <a:prstGeom prst="rect">
            <a:avLst/>
          </a:prstGeom>
        </p:spPr>
      </p:pic>
      <p:sp>
        <p:nvSpPr>
          <p:cNvPr id="7" name="TextBox 6">
            <a:extLst>
              <a:ext uri="{FF2B5EF4-FFF2-40B4-BE49-F238E27FC236}">
                <a16:creationId xmlns:a16="http://schemas.microsoft.com/office/drawing/2014/main" id="{E4F44C42-80FA-EC9E-7468-D527CBEDA92C}"/>
              </a:ext>
            </a:extLst>
          </p:cNvPr>
          <p:cNvSpPr txBox="1"/>
          <p:nvPr/>
        </p:nvSpPr>
        <p:spPr>
          <a:xfrm>
            <a:off x="244996" y="4247866"/>
            <a:ext cx="11413604" cy="1200329"/>
          </a:xfrm>
          <a:prstGeom prst="rect">
            <a:avLst/>
          </a:prstGeom>
          <a:noFill/>
        </p:spPr>
        <p:txBody>
          <a:bodyPr wrap="square" rtlCol="0">
            <a:spAutoFit/>
          </a:bodyPr>
          <a:lstStyle/>
          <a:p>
            <a:r>
              <a:rPr lang="en-US" dirty="0">
                <a:solidFill>
                  <a:schemeClr val="bg1"/>
                </a:solidFill>
              </a:rPr>
              <a:t>LCD projector is also called multimedia projector. LCD projector is one of the most generalized projector. It can project pictures, graphs, movies, animation and any other type of media. LCD projector works as an output device for the device with which it is attached. The latter works as an input device. Technically we can say that the LCD projector gets its input from some electronic device and projects it on the screen. </a:t>
            </a:r>
          </a:p>
        </p:txBody>
      </p:sp>
    </p:spTree>
    <p:extLst>
      <p:ext uri="{BB962C8B-B14F-4D97-AF65-F5344CB8AC3E}">
        <p14:creationId xmlns:p14="http://schemas.microsoft.com/office/powerpoint/2010/main" val="2902794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10337-598F-61F6-3EFD-E38B168C145A}"/>
              </a:ext>
            </a:extLst>
          </p:cNvPr>
          <p:cNvSpPr>
            <a:spLocks noGrp="1"/>
          </p:cNvSpPr>
          <p:nvPr>
            <p:ph type="title"/>
          </p:nvPr>
        </p:nvSpPr>
        <p:spPr>
          <a:xfrm>
            <a:off x="2593226" y="579036"/>
            <a:ext cx="7781544" cy="576618"/>
          </a:xfrm>
        </p:spPr>
        <p:txBody>
          <a:bodyPr>
            <a:normAutofit fontScale="90000"/>
          </a:bodyPr>
          <a:lstStyle/>
          <a:p>
            <a:r>
              <a:rPr lang="en-US" dirty="0"/>
              <a:t>Uses of LCD projector</a:t>
            </a:r>
          </a:p>
        </p:txBody>
      </p:sp>
      <p:sp>
        <p:nvSpPr>
          <p:cNvPr id="4" name="Slide Number Placeholder 3">
            <a:extLst>
              <a:ext uri="{FF2B5EF4-FFF2-40B4-BE49-F238E27FC236}">
                <a16:creationId xmlns:a16="http://schemas.microsoft.com/office/drawing/2014/main" id="{71A5E0D5-61FE-3BFD-40F4-8726F52D01A3}"/>
              </a:ext>
            </a:extLst>
          </p:cNvPr>
          <p:cNvSpPr>
            <a:spLocks noGrp="1"/>
          </p:cNvSpPr>
          <p:nvPr>
            <p:ph type="sldNum" sz="quarter" idx="12"/>
          </p:nvPr>
        </p:nvSpPr>
        <p:spPr/>
        <p:txBody>
          <a:bodyPr/>
          <a:lstStyle/>
          <a:p>
            <a:fld id="{C263D6C4-4840-40CC-AC84-17E24B3B7BDE}" type="slidenum">
              <a:rPr lang="en-US" noProof="0" smtClean="0"/>
              <a:pPr/>
              <a:t>3</a:t>
            </a:fld>
            <a:endParaRPr lang="en-US" noProof="0" dirty="0"/>
          </a:p>
        </p:txBody>
      </p:sp>
      <p:pic>
        <p:nvPicPr>
          <p:cNvPr id="12" name="Picture 11">
            <a:extLst>
              <a:ext uri="{FF2B5EF4-FFF2-40B4-BE49-F238E27FC236}">
                <a16:creationId xmlns:a16="http://schemas.microsoft.com/office/drawing/2014/main" id="{3A057554-44C4-9DB1-4779-24A5C9EA68BE}"/>
              </a:ext>
            </a:extLst>
          </p:cNvPr>
          <p:cNvPicPr>
            <a:picLocks noChangeAspect="1"/>
          </p:cNvPicPr>
          <p:nvPr/>
        </p:nvPicPr>
        <p:blipFill>
          <a:blip r:embed="rId2"/>
          <a:stretch>
            <a:fillRect/>
          </a:stretch>
        </p:blipFill>
        <p:spPr>
          <a:xfrm>
            <a:off x="553982" y="1471583"/>
            <a:ext cx="2675792" cy="1710627"/>
          </a:xfrm>
          <a:prstGeom prst="rect">
            <a:avLst/>
          </a:prstGeom>
        </p:spPr>
      </p:pic>
      <p:pic>
        <p:nvPicPr>
          <p:cNvPr id="14" name="Picture 13">
            <a:extLst>
              <a:ext uri="{FF2B5EF4-FFF2-40B4-BE49-F238E27FC236}">
                <a16:creationId xmlns:a16="http://schemas.microsoft.com/office/drawing/2014/main" id="{EA1DA0BF-F464-0932-D3AB-4854567EEDFF}"/>
              </a:ext>
            </a:extLst>
          </p:cNvPr>
          <p:cNvPicPr>
            <a:picLocks noChangeAspect="1"/>
          </p:cNvPicPr>
          <p:nvPr/>
        </p:nvPicPr>
        <p:blipFill>
          <a:blip r:embed="rId3"/>
          <a:stretch>
            <a:fillRect/>
          </a:stretch>
        </p:blipFill>
        <p:spPr>
          <a:xfrm>
            <a:off x="4859429" y="1455402"/>
            <a:ext cx="2675792" cy="1710629"/>
          </a:xfrm>
          <a:prstGeom prst="rect">
            <a:avLst/>
          </a:prstGeom>
        </p:spPr>
      </p:pic>
      <p:pic>
        <p:nvPicPr>
          <p:cNvPr id="16" name="Picture 15">
            <a:extLst>
              <a:ext uri="{FF2B5EF4-FFF2-40B4-BE49-F238E27FC236}">
                <a16:creationId xmlns:a16="http://schemas.microsoft.com/office/drawing/2014/main" id="{E05BB223-9986-D0AD-38A4-E0ED5BBDE9D7}"/>
              </a:ext>
            </a:extLst>
          </p:cNvPr>
          <p:cNvPicPr>
            <a:picLocks noChangeAspect="1"/>
          </p:cNvPicPr>
          <p:nvPr/>
        </p:nvPicPr>
        <p:blipFill>
          <a:blip r:embed="rId4"/>
          <a:stretch>
            <a:fillRect/>
          </a:stretch>
        </p:blipFill>
        <p:spPr>
          <a:xfrm>
            <a:off x="8962226" y="1414288"/>
            <a:ext cx="2825087" cy="1710628"/>
          </a:xfrm>
          <a:prstGeom prst="rect">
            <a:avLst/>
          </a:prstGeom>
        </p:spPr>
      </p:pic>
      <p:pic>
        <p:nvPicPr>
          <p:cNvPr id="20" name="Picture 19">
            <a:extLst>
              <a:ext uri="{FF2B5EF4-FFF2-40B4-BE49-F238E27FC236}">
                <a16:creationId xmlns:a16="http://schemas.microsoft.com/office/drawing/2014/main" id="{5DF48140-804E-E6CB-0963-AC3EB08EC0C5}"/>
              </a:ext>
            </a:extLst>
          </p:cNvPr>
          <p:cNvPicPr>
            <a:picLocks noChangeAspect="1"/>
          </p:cNvPicPr>
          <p:nvPr/>
        </p:nvPicPr>
        <p:blipFill>
          <a:blip r:embed="rId5"/>
          <a:stretch>
            <a:fillRect/>
          </a:stretch>
        </p:blipFill>
        <p:spPr>
          <a:xfrm>
            <a:off x="7102812" y="4491960"/>
            <a:ext cx="2859327" cy="1588685"/>
          </a:xfrm>
          <a:prstGeom prst="rect">
            <a:avLst/>
          </a:prstGeom>
        </p:spPr>
      </p:pic>
      <p:pic>
        <p:nvPicPr>
          <p:cNvPr id="22" name="Picture 21">
            <a:extLst>
              <a:ext uri="{FF2B5EF4-FFF2-40B4-BE49-F238E27FC236}">
                <a16:creationId xmlns:a16="http://schemas.microsoft.com/office/drawing/2014/main" id="{870E1F5A-4D5F-141A-A873-FFFFD327661D}"/>
              </a:ext>
            </a:extLst>
          </p:cNvPr>
          <p:cNvPicPr>
            <a:picLocks noChangeAspect="1"/>
          </p:cNvPicPr>
          <p:nvPr/>
        </p:nvPicPr>
        <p:blipFill>
          <a:blip r:embed="rId6"/>
          <a:stretch>
            <a:fillRect/>
          </a:stretch>
        </p:blipFill>
        <p:spPr>
          <a:xfrm>
            <a:off x="2229861" y="4401970"/>
            <a:ext cx="2859327" cy="1588685"/>
          </a:xfrm>
          <a:prstGeom prst="rect">
            <a:avLst/>
          </a:prstGeom>
        </p:spPr>
      </p:pic>
      <p:sp>
        <p:nvSpPr>
          <p:cNvPr id="23" name="TextBox 22">
            <a:extLst>
              <a:ext uri="{FF2B5EF4-FFF2-40B4-BE49-F238E27FC236}">
                <a16:creationId xmlns:a16="http://schemas.microsoft.com/office/drawing/2014/main" id="{FA4AD05E-D63C-CA20-51F2-EF3112E80887}"/>
              </a:ext>
            </a:extLst>
          </p:cNvPr>
          <p:cNvSpPr txBox="1"/>
          <p:nvPr/>
        </p:nvSpPr>
        <p:spPr>
          <a:xfrm>
            <a:off x="259307" y="3401286"/>
            <a:ext cx="11932693" cy="400110"/>
          </a:xfrm>
          <a:prstGeom prst="rect">
            <a:avLst/>
          </a:prstGeom>
          <a:noFill/>
        </p:spPr>
        <p:txBody>
          <a:bodyPr wrap="square" rtlCol="0">
            <a:spAutoFit/>
          </a:bodyPr>
          <a:lstStyle/>
          <a:p>
            <a:r>
              <a:rPr lang="en-US" dirty="0">
                <a:solidFill>
                  <a:schemeClr val="bg1"/>
                </a:solidFill>
                <a:latin typeface="Algerian" panose="04020705040A02060702" pitchFamily="82" charset="0"/>
              </a:rPr>
              <a:t>  Classroom teaching		       presentation		 watching videos &amp; movies  </a:t>
            </a:r>
            <a:r>
              <a:rPr lang="en-US" sz="2000" dirty="0">
                <a:solidFill>
                  <a:schemeClr val="bg1"/>
                </a:solidFill>
                <a:latin typeface="Algerian" panose="04020705040A02060702" pitchFamily="82" charset="0"/>
              </a:rPr>
              <a:t/>
            </a:r>
            <a:r>
              <a:rPr lang="en-US" dirty="0">
                <a:solidFill>
                  <a:schemeClr val="bg1"/>
                </a:solidFill>
                <a:latin typeface="Algerian" panose="04020705040A02060702" pitchFamily="82" charset="0"/>
              </a:rPr>
              <a:t/>
            </a:r>
            <a:r>
              <a:rPr lang="en-US" sz="2000" dirty="0">
                <a:solidFill>
                  <a:schemeClr val="bg1"/>
                </a:solidFill>
                <a:latin typeface="Algerian" panose="04020705040A02060702" pitchFamily="82" charset="0"/>
              </a:rPr>
              <a:t/>
            </a:r>
            <a:r>
              <a:rPr lang="en-US" dirty="0">
                <a:solidFill>
                  <a:schemeClr val="bg1"/>
                </a:solidFill>
                <a:latin typeface="Algerian" panose="04020705040A02060702" pitchFamily="82" charset="0"/>
              </a:rPr>
              <a:t/>
            </a:r>
            <a:endParaRPr lang="en-US" sz="2000" dirty="0">
              <a:solidFill>
                <a:schemeClr val="bg1"/>
              </a:solidFill>
              <a:latin typeface="Algerian" panose="04020705040A02060702" pitchFamily="82" charset="0"/>
            </a:endParaRPr>
          </a:p>
        </p:txBody>
      </p:sp>
      <p:sp>
        <p:nvSpPr>
          <p:cNvPr id="24" name="TextBox 23">
            <a:extLst>
              <a:ext uri="{FF2B5EF4-FFF2-40B4-BE49-F238E27FC236}">
                <a16:creationId xmlns:a16="http://schemas.microsoft.com/office/drawing/2014/main" id="{B70C31F8-7175-9D10-9354-3CE7987058E3}"/>
              </a:ext>
            </a:extLst>
          </p:cNvPr>
          <p:cNvSpPr txBox="1"/>
          <p:nvPr/>
        </p:nvSpPr>
        <p:spPr>
          <a:xfrm>
            <a:off x="777087" y="6209731"/>
            <a:ext cx="10881513" cy="400110"/>
          </a:xfrm>
          <a:prstGeom prst="rect">
            <a:avLst/>
          </a:prstGeom>
          <a:noFill/>
        </p:spPr>
        <p:txBody>
          <a:bodyPr wrap="square" rtlCol="0">
            <a:spAutoFit/>
          </a:bodyPr>
          <a:lstStyle/>
          <a:p>
            <a:r>
              <a:rPr lang="en-US" sz="2000" dirty="0">
                <a:solidFill>
                  <a:schemeClr val="bg1"/>
                </a:solidFill>
                <a:latin typeface="Algerian" panose="04020705040A02060702" pitchFamily="82" charset="0"/>
              </a:rPr>
              <a:t>	   Business meeting 		   training &amp; workshops</a:t>
            </a:r>
          </a:p>
        </p:txBody>
      </p:sp>
    </p:spTree>
    <p:extLst>
      <p:ext uri="{BB962C8B-B14F-4D97-AF65-F5344CB8AC3E}">
        <p14:creationId xmlns:p14="http://schemas.microsoft.com/office/powerpoint/2010/main" val="4215224130"/>
      </p:ext>
    </p:extLst>
  </p:cSld>
  <p:clrMapOvr>
    <a:masterClrMapping/>
  </p:clrMapOvr>
  <mc:AlternateContent xmlns:mc="http://schemas.openxmlformats.org/markup-compatibility/2006">
    <mc:Choice xmlns:p14="http://schemas.microsoft.com/office/powerpoint/2010/main" Requires="p14">
      <p:transition spd="slow" p14:dur="3000">
        <p:comb/>
      </p:transition>
    </mc:Choice>
    <mc:Fallback>
      <p:transition spd="slow">
        <p:comb/>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179B88-D43C-4A31-9A52-3498E9430782}"/>
              </a:ext>
            </a:extLst>
          </p:cNvPr>
          <p:cNvSpPr>
            <a:spLocks noGrp="1"/>
          </p:cNvSpPr>
          <p:nvPr>
            <p:ph type="title"/>
          </p:nvPr>
        </p:nvSpPr>
        <p:spPr>
          <a:xfrm>
            <a:off x="1228299" y="515908"/>
            <a:ext cx="7781544" cy="859055"/>
          </a:xfrm>
        </p:spPr>
        <p:txBody>
          <a:bodyPr>
            <a:noAutofit/>
          </a:bodyPr>
          <a:lstStyle/>
          <a:p>
            <a:r>
              <a:rPr lang="en-US" sz="4000" dirty="0"/>
              <a:t>ADVANTAGE OF PROJECTOR</a:t>
            </a:r>
          </a:p>
        </p:txBody>
      </p:sp>
      <p:sp>
        <p:nvSpPr>
          <p:cNvPr id="2" name="Slide Number Placeholder 1">
            <a:extLst>
              <a:ext uri="{FF2B5EF4-FFF2-40B4-BE49-F238E27FC236}">
                <a16:creationId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4</a:t>
            </a:fld>
            <a:endParaRPr lang="en-US" dirty="0"/>
          </a:p>
        </p:txBody>
      </p:sp>
      <p:graphicFrame>
        <p:nvGraphicFramePr>
          <p:cNvPr id="9" name="Diagram 8">
            <a:extLst>
              <a:ext uri="{FF2B5EF4-FFF2-40B4-BE49-F238E27FC236}">
                <a16:creationId xmlns:a16="http://schemas.microsoft.com/office/drawing/2014/main" id="{914D3396-3A4E-EDF1-6796-BA2EFBF9D803}"/>
              </a:ext>
            </a:extLst>
          </p:cNvPr>
          <p:cNvGraphicFramePr/>
          <p:nvPr>
            <p:extLst>
              <p:ext uri="{D42A27DB-BD31-4B8C-83A1-F6EECF244321}">
                <p14:modId xmlns:p14="http://schemas.microsoft.com/office/powerpoint/2010/main" val="3139765733"/>
              </p:ext>
            </p:extLst>
          </p:nvPr>
        </p:nvGraphicFramePr>
        <p:xfrm>
          <a:off x="1338996" y="979227"/>
          <a:ext cx="10425373" cy="5878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rrow: Right 2">
            <a:extLst>
              <a:ext uri="{FF2B5EF4-FFF2-40B4-BE49-F238E27FC236}">
                <a16:creationId xmlns:a16="http://schemas.microsoft.com/office/drawing/2014/main" id="{58782763-6412-6902-D9B0-EF0513A4BE1D}"/>
              </a:ext>
            </a:extLst>
          </p:cNvPr>
          <p:cNvSpPr/>
          <p:nvPr/>
        </p:nvSpPr>
        <p:spPr>
          <a:xfrm>
            <a:off x="1228299" y="2074460"/>
            <a:ext cx="1119116" cy="382137"/>
          </a:xfrm>
          <a:prstGeom prst="rightArrow">
            <a:avLst>
              <a:gd name="adj1" fmla="val 42858"/>
              <a:gd name="adj2" fmla="val 110714"/>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6F8093B1-1387-73FA-3367-EAA6047390EB}"/>
              </a:ext>
            </a:extLst>
          </p:cNvPr>
          <p:cNvSpPr/>
          <p:nvPr/>
        </p:nvSpPr>
        <p:spPr>
          <a:xfrm>
            <a:off x="1228299" y="2996536"/>
            <a:ext cx="1119116" cy="382137"/>
          </a:xfrm>
          <a:prstGeom prst="rightArrow">
            <a:avLst>
              <a:gd name="adj1" fmla="val 35715"/>
              <a:gd name="adj2" fmla="val 128572"/>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3A0BAFF9-A521-085C-959A-66ED261FF461}"/>
              </a:ext>
            </a:extLst>
          </p:cNvPr>
          <p:cNvSpPr/>
          <p:nvPr/>
        </p:nvSpPr>
        <p:spPr>
          <a:xfrm>
            <a:off x="1228299" y="3918612"/>
            <a:ext cx="1119116" cy="382137"/>
          </a:xfrm>
          <a:prstGeom prst="rightArrow">
            <a:avLst>
              <a:gd name="adj1" fmla="val 28572"/>
              <a:gd name="adj2" fmla="val 11428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7CEB4471-DC0E-051F-7F67-0D44CAF27C18}"/>
              </a:ext>
            </a:extLst>
          </p:cNvPr>
          <p:cNvSpPr/>
          <p:nvPr/>
        </p:nvSpPr>
        <p:spPr>
          <a:xfrm>
            <a:off x="1228299" y="5065876"/>
            <a:ext cx="1119116" cy="382137"/>
          </a:xfrm>
          <a:prstGeom prst="rightArrow">
            <a:avLst>
              <a:gd name="adj1" fmla="val 35715"/>
              <a:gd name="adj2" fmla="val 107142"/>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5EA9473C-CF7C-5F83-A1D6-EA1EA01CDB18}"/>
              </a:ext>
            </a:extLst>
          </p:cNvPr>
          <p:cNvSpPr/>
          <p:nvPr/>
        </p:nvSpPr>
        <p:spPr>
          <a:xfrm>
            <a:off x="1241947" y="5932938"/>
            <a:ext cx="1119116" cy="382137"/>
          </a:xfrm>
          <a:prstGeom prst="rightArrow">
            <a:avLst>
              <a:gd name="adj1" fmla="val 35715"/>
              <a:gd name="adj2" fmla="val 11428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982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444500" y="542925"/>
            <a:ext cx="11214100" cy="535531"/>
          </a:xfrm>
        </p:spPr>
        <p:txBody>
          <a:bodyPr/>
          <a:lstStyle/>
          <a:p>
            <a:r>
              <a:rPr lang="en-US" dirty="0"/>
              <a:t>DIS -ADVANTAGE OF PROJECTOR</a:t>
            </a:r>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5</a:t>
            </a:fld>
            <a:endParaRPr lang="en-US" dirty="0"/>
          </a:p>
        </p:txBody>
      </p:sp>
      <p:sp>
        <p:nvSpPr>
          <p:cNvPr id="3" name="Rectangle: Rounded Corners 2">
            <a:extLst>
              <a:ext uri="{FF2B5EF4-FFF2-40B4-BE49-F238E27FC236}">
                <a16:creationId xmlns:a16="http://schemas.microsoft.com/office/drawing/2014/main" id="{61E2BF69-8AB8-4DC3-7214-AA68C0797B0B}"/>
              </a:ext>
            </a:extLst>
          </p:cNvPr>
          <p:cNvSpPr/>
          <p:nvPr/>
        </p:nvSpPr>
        <p:spPr>
          <a:xfrm>
            <a:off x="198840" y="1792902"/>
            <a:ext cx="3240396" cy="1269242"/>
          </a:xfrm>
          <a:prstGeom prst="roundRect">
            <a:avLst>
              <a:gd name="adj" fmla="val 50000"/>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Screen door effect:- visible fine grid lines over close-up images.</a:t>
            </a:r>
          </a:p>
        </p:txBody>
      </p:sp>
      <p:sp>
        <p:nvSpPr>
          <p:cNvPr id="4" name="Rectangle: Rounded Corners 3">
            <a:extLst>
              <a:ext uri="{FF2B5EF4-FFF2-40B4-BE49-F238E27FC236}">
                <a16:creationId xmlns:a16="http://schemas.microsoft.com/office/drawing/2014/main" id="{473670E4-AB96-D342-4D50-A2AEB2413F13}"/>
              </a:ext>
            </a:extLst>
          </p:cNvPr>
          <p:cNvSpPr/>
          <p:nvPr/>
        </p:nvSpPr>
        <p:spPr>
          <a:xfrm>
            <a:off x="4949967" y="1792902"/>
            <a:ext cx="3240396" cy="1269242"/>
          </a:xfrm>
          <a:prstGeom prst="roundRect">
            <a:avLst>
              <a:gd name="adj" fmla="val 50000"/>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Lower contrast:- blacks can look grey rather than deep black</a:t>
            </a:r>
          </a:p>
        </p:txBody>
      </p:sp>
      <p:sp>
        <p:nvSpPr>
          <p:cNvPr id="5" name="Rectangle: Rounded Corners 4">
            <a:extLst>
              <a:ext uri="{FF2B5EF4-FFF2-40B4-BE49-F238E27FC236}">
                <a16:creationId xmlns:a16="http://schemas.microsoft.com/office/drawing/2014/main" id="{CBDA524F-61DF-6BA1-B646-3E617AB69EE2}"/>
              </a:ext>
            </a:extLst>
          </p:cNvPr>
          <p:cNvSpPr/>
          <p:nvPr/>
        </p:nvSpPr>
        <p:spPr>
          <a:xfrm>
            <a:off x="198840" y="5165201"/>
            <a:ext cx="3240396" cy="1269242"/>
          </a:xfrm>
          <a:prstGeom prst="roundRect">
            <a:avLst>
              <a:gd name="adj" fmla="val 50000"/>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Bulkier build:- larger and Heavier than DLP equivalents </a:t>
            </a:r>
          </a:p>
        </p:txBody>
      </p:sp>
      <p:sp>
        <p:nvSpPr>
          <p:cNvPr id="6" name="Rectangle: Rounded Corners 5">
            <a:extLst>
              <a:ext uri="{FF2B5EF4-FFF2-40B4-BE49-F238E27FC236}">
                <a16:creationId xmlns:a16="http://schemas.microsoft.com/office/drawing/2014/main" id="{6FA707DC-D887-2A56-7DFF-4218D9A3BB4E}"/>
              </a:ext>
            </a:extLst>
          </p:cNvPr>
          <p:cNvSpPr/>
          <p:nvPr/>
        </p:nvSpPr>
        <p:spPr>
          <a:xfrm>
            <a:off x="5130232" y="5106771"/>
            <a:ext cx="3240396" cy="1208304"/>
          </a:xfrm>
          <a:prstGeom prst="roundRect">
            <a:avLst>
              <a:gd name="adj" fmla="val 50000"/>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Wear and tear:- internal panels can degrade or collect dust over time</a:t>
            </a:r>
          </a:p>
        </p:txBody>
      </p:sp>
      <p:sp>
        <p:nvSpPr>
          <p:cNvPr id="8" name="Rectangle: Rounded Corners 7">
            <a:extLst>
              <a:ext uri="{FF2B5EF4-FFF2-40B4-BE49-F238E27FC236}">
                <a16:creationId xmlns:a16="http://schemas.microsoft.com/office/drawing/2014/main" id="{9E220A4D-1053-B4A5-138D-1CAD0DEB7F29}"/>
              </a:ext>
            </a:extLst>
          </p:cNvPr>
          <p:cNvSpPr/>
          <p:nvPr/>
        </p:nvSpPr>
        <p:spPr>
          <a:xfrm>
            <a:off x="2855604" y="3509520"/>
            <a:ext cx="3240396" cy="1208304"/>
          </a:xfrm>
          <a:prstGeom prst="roundRect">
            <a:avLst>
              <a:gd name="adj" fmla="val 50000"/>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1400" dirty="0"/>
              <a:t>Lamp life is limited:- after 3000-6000 hours, the lamp becomes dim and you have to replace </a:t>
            </a:r>
            <a:r>
              <a:rPr lang="en-US" sz="1400" dirty="0" err="1"/>
              <a:t>it. Replacement</a:t>
            </a:r>
            <a:r>
              <a:rPr lang="en-US" sz="1400" dirty="0"/>
              <a:t> lamp is expensive</a:t>
            </a:r>
          </a:p>
        </p:txBody>
      </p:sp>
    </p:spTree>
    <p:extLst>
      <p:ext uri="{BB962C8B-B14F-4D97-AF65-F5344CB8AC3E}">
        <p14:creationId xmlns:p14="http://schemas.microsoft.com/office/powerpoint/2010/main" val="373348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5E3981-F0D7-482C-A8E0-6A57700BECA7}"/>
              </a:ext>
            </a:extLst>
          </p:cNvPr>
          <p:cNvSpPr>
            <a:spLocks noGrp="1"/>
          </p:cNvSpPr>
          <p:nvPr>
            <p:ph type="title"/>
          </p:nvPr>
        </p:nvSpPr>
        <p:spPr>
          <a:xfrm>
            <a:off x="444500" y="930758"/>
            <a:ext cx="11214100" cy="701731"/>
          </a:xfrm>
        </p:spPr>
        <p:txBody>
          <a:bodyPr/>
          <a:lstStyle/>
          <a:p>
            <a:r>
              <a:rPr lang="en-US" sz="4400" dirty="0">
                <a:latin typeface="Algerian" panose="04020705040A02060702" pitchFamily="82" charset="0"/>
              </a:rPr>
              <a:t>Introduction :- </a:t>
            </a:r>
          </a:p>
        </p:txBody>
      </p:sp>
      <p:sp>
        <p:nvSpPr>
          <p:cNvPr id="2" name="Slide Number Placeholder 1">
            <a:extLst>
              <a:ext uri="{FF2B5EF4-FFF2-40B4-BE49-F238E27FC236}">
                <a16:creationId xmlns:a16="http://schemas.microsoft.com/office/drawing/2014/main" id="{520FC4EE-F318-4344-9E3C-B950ADB63865}"/>
              </a:ext>
            </a:extLst>
          </p:cNvPr>
          <p:cNvSpPr>
            <a:spLocks noGrp="1"/>
          </p:cNvSpPr>
          <p:nvPr>
            <p:ph type="sldNum" sz="quarter" idx="12"/>
          </p:nvPr>
        </p:nvSpPr>
        <p:spPr/>
        <p:txBody>
          <a:bodyPr/>
          <a:lstStyle/>
          <a:p>
            <a:fld id="{C263D6C4-4840-40CC-AC84-17E24B3B7BDE}" type="slidenum">
              <a:rPr lang="en-US" smtClean="0"/>
              <a:pPr/>
              <a:t>6</a:t>
            </a:fld>
            <a:endParaRPr lang="en-US" dirty="0"/>
          </a:p>
        </p:txBody>
      </p:sp>
      <p:pic>
        <p:nvPicPr>
          <p:cNvPr id="18" name="Picture 17">
            <a:extLst>
              <a:ext uri="{FF2B5EF4-FFF2-40B4-BE49-F238E27FC236}">
                <a16:creationId xmlns:a16="http://schemas.microsoft.com/office/drawing/2014/main" id="{CCAF5ADC-460F-8F9C-743D-B2A167A8182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741204" y="2303060"/>
            <a:ext cx="3695620" cy="2473656"/>
          </a:xfrm>
          <a:prstGeom prst="rect">
            <a:avLst/>
          </a:prstGeom>
        </p:spPr>
      </p:pic>
      <p:sp>
        <p:nvSpPr>
          <p:cNvPr id="19" name="Rectangle 18">
            <a:extLst>
              <a:ext uri="{FF2B5EF4-FFF2-40B4-BE49-F238E27FC236}">
                <a16:creationId xmlns:a16="http://schemas.microsoft.com/office/drawing/2014/main" id="{81AB5394-B4F8-06E2-9CF1-022804707BA0}"/>
              </a:ext>
            </a:extLst>
          </p:cNvPr>
          <p:cNvSpPr/>
          <p:nvPr/>
        </p:nvSpPr>
        <p:spPr>
          <a:xfrm>
            <a:off x="180345" y="2425889"/>
            <a:ext cx="6575297" cy="225188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Smart board is one brand of interactive whiteboard. At its simplest, an interactive whiteboard allows you to project an image and interact with it by writing on it or moving it around. The smart board is connected to a computer and works with a projector. The projector displays what is open on the computer and, rather than using a mouse or keyboard(although you can use those also).</a:t>
            </a:r>
          </a:p>
        </p:txBody>
      </p:sp>
    </p:spTree>
    <p:extLst>
      <p:ext uri="{BB962C8B-B14F-4D97-AF65-F5344CB8AC3E}">
        <p14:creationId xmlns:p14="http://schemas.microsoft.com/office/powerpoint/2010/main" val="360727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E986421-0E41-276D-EBF0-1CDAAF8D0F00}"/>
              </a:ext>
            </a:extLst>
          </p:cNvPr>
          <p:cNvSpPr>
            <a:spLocks noGrp="1"/>
          </p:cNvSpPr>
          <p:nvPr>
            <p:ph type="sldNum" sz="quarter" idx="12"/>
          </p:nvPr>
        </p:nvSpPr>
        <p:spPr/>
        <p:txBody>
          <a:bodyPr/>
          <a:lstStyle/>
          <a:p>
            <a:fld id="{C263D6C4-4840-40CC-AC84-17E24B3B7BDE}" type="slidenum">
              <a:rPr lang="en-US" noProof="0" smtClean="0"/>
              <a:pPr/>
              <a:t>7</a:t>
            </a:fld>
            <a:endParaRPr lang="en-US" noProof="0" dirty="0"/>
          </a:p>
        </p:txBody>
      </p:sp>
      <p:pic>
        <p:nvPicPr>
          <p:cNvPr id="6" name="Picture 5">
            <a:extLst>
              <a:ext uri="{FF2B5EF4-FFF2-40B4-BE49-F238E27FC236}">
                <a16:creationId xmlns:a16="http://schemas.microsoft.com/office/drawing/2014/main" id="{4D7CAB1B-9403-FF9C-B540-988299A42971}"/>
              </a:ext>
            </a:extLst>
          </p:cNvPr>
          <p:cNvPicPr>
            <a:picLocks noChangeAspect="1"/>
          </p:cNvPicPr>
          <p:nvPr/>
        </p:nvPicPr>
        <p:blipFill>
          <a:blip r:embed="rId2"/>
          <a:stretch>
            <a:fillRect/>
          </a:stretch>
        </p:blipFill>
        <p:spPr>
          <a:xfrm>
            <a:off x="-191069" y="0"/>
            <a:ext cx="12569588" cy="6858000"/>
          </a:xfrm>
          <a:prstGeom prst="rect">
            <a:avLst/>
          </a:prstGeom>
        </p:spPr>
      </p:pic>
    </p:spTree>
    <p:extLst>
      <p:ext uri="{BB962C8B-B14F-4D97-AF65-F5344CB8AC3E}">
        <p14:creationId xmlns:p14="http://schemas.microsoft.com/office/powerpoint/2010/main" val="465722756"/>
      </p:ext>
    </p:extLst>
  </p:cSld>
  <p:clrMapOvr>
    <a:masterClrMapping/>
  </p:clrMapOvr>
  <mc:AlternateContent xmlns:mc="http://schemas.openxmlformats.org/markup-compatibility/2006">
    <mc:Choice xmlns:p14="http://schemas.microsoft.com/office/powerpoint/2010/main" Requires="p14">
      <p:transition spd="slow" p14:dur="3000">
        <p14:window dir="ver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1323FB-427E-4A8D-B473-AB0657D8D23B}"/>
              </a:ext>
            </a:extLst>
          </p:cNvPr>
          <p:cNvSpPr>
            <a:spLocks noGrp="1"/>
          </p:cNvSpPr>
          <p:nvPr>
            <p:ph type="title"/>
          </p:nvPr>
        </p:nvSpPr>
        <p:spPr>
          <a:xfrm>
            <a:off x="641445" y="665756"/>
            <a:ext cx="7001301" cy="978729"/>
          </a:xfrm>
        </p:spPr>
        <p:txBody>
          <a:bodyPr/>
          <a:lstStyle/>
          <a:p>
            <a:r>
              <a:rPr lang="en-US" dirty="0">
                <a:solidFill>
                  <a:schemeClr val="accent3">
                    <a:lumMod val="60000"/>
                    <a:lumOff val="40000"/>
                  </a:schemeClr>
                </a:solidFill>
                <a:latin typeface="Bauhaus 93" panose="04030905020B02020C02" pitchFamily="82" charset="0"/>
              </a:rPr>
              <a:t>ADVANTAGE </a:t>
            </a:r>
            <a:r>
              <a:rPr lang="en-US" dirty="0">
                <a:latin typeface="Bauhaus 93" panose="04030905020B02020C02" pitchFamily="82" charset="0"/>
              </a:rPr>
              <a:t>&amp; DISADVANTAGE OF SMART BOARD</a:t>
            </a:r>
          </a:p>
        </p:txBody>
      </p:sp>
      <p:sp>
        <p:nvSpPr>
          <p:cNvPr id="2" name="Slide Number Placeholder 1">
            <a:extLst>
              <a:ext uri="{FF2B5EF4-FFF2-40B4-BE49-F238E27FC236}">
                <a16:creationId xmlns:a16="http://schemas.microsoft.com/office/drawing/2014/main" id="{E4398C1C-6656-4A73-A680-62A81CDC27FD}"/>
              </a:ext>
            </a:extLst>
          </p:cNvPr>
          <p:cNvSpPr>
            <a:spLocks noGrp="1"/>
          </p:cNvSpPr>
          <p:nvPr>
            <p:ph type="sldNum" sz="quarter" idx="12"/>
          </p:nvPr>
        </p:nvSpPr>
        <p:spPr/>
        <p:txBody>
          <a:bodyPr/>
          <a:lstStyle/>
          <a:p>
            <a:fld id="{C263D6C4-4840-40CC-AC84-17E24B3B7BDE}" type="slidenum">
              <a:rPr lang="en-US" smtClean="0"/>
              <a:pPr/>
              <a:t>8</a:t>
            </a:fld>
            <a:endParaRPr lang="en-US" dirty="0"/>
          </a:p>
        </p:txBody>
      </p:sp>
      <p:sp>
        <p:nvSpPr>
          <p:cNvPr id="3" name="Isosceles Triangle 2">
            <a:extLst>
              <a:ext uri="{FF2B5EF4-FFF2-40B4-BE49-F238E27FC236}">
                <a16:creationId xmlns:a16="http://schemas.microsoft.com/office/drawing/2014/main" id="{4B3BC6AC-8FB0-BBB0-37CC-E5C6775356B3}"/>
              </a:ext>
            </a:extLst>
          </p:cNvPr>
          <p:cNvSpPr/>
          <p:nvPr/>
        </p:nvSpPr>
        <p:spPr>
          <a:xfrm flipH="1">
            <a:off x="-1" y="3429000"/>
            <a:ext cx="5550089" cy="3967872"/>
          </a:xfrm>
          <a:prstGeom prst="triangle">
            <a:avLst>
              <a:gd name="adj" fmla="val 100000"/>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C360FEF-0BA8-175F-9381-9BEECC285519}"/>
              </a:ext>
            </a:extLst>
          </p:cNvPr>
          <p:cNvSpPr txBox="1"/>
          <p:nvPr/>
        </p:nvSpPr>
        <p:spPr>
          <a:xfrm>
            <a:off x="545910" y="2060474"/>
            <a:ext cx="5550090" cy="4619726"/>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US" dirty="0">
                <a:solidFill>
                  <a:schemeClr val="accent3">
                    <a:lumMod val="60000"/>
                    <a:lumOff val="40000"/>
                  </a:schemeClr>
                </a:solidFill>
                <a:latin typeface="Arial Black" panose="020B0A04020102020204" pitchFamily="34" charset="0"/>
              </a:rPr>
              <a:t>Interaction learning- students can touch, write and interact with the board </a:t>
            </a:r>
          </a:p>
          <a:p>
            <a:pPr marL="285750" indent="-285750">
              <a:lnSpc>
                <a:spcPct val="150000"/>
              </a:lnSpc>
              <a:buFont typeface="Wingdings" panose="05000000000000000000" pitchFamily="2" charset="2"/>
              <a:buChar char="Ø"/>
            </a:pPr>
            <a:r>
              <a:rPr lang="en-US" dirty="0">
                <a:solidFill>
                  <a:schemeClr val="accent3">
                    <a:lumMod val="60000"/>
                    <a:lumOff val="40000"/>
                  </a:schemeClr>
                </a:solidFill>
                <a:latin typeface="Arial Black" panose="020B0A04020102020204" pitchFamily="34" charset="0"/>
              </a:rPr>
              <a:t>Makes learning interesting – videos, images &amp; animation make lessons more enjoyable </a:t>
            </a:r>
          </a:p>
          <a:p>
            <a:pPr marL="285750" indent="-285750">
              <a:lnSpc>
                <a:spcPct val="150000"/>
              </a:lnSpc>
              <a:buFont typeface="Wingdings" panose="05000000000000000000" pitchFamily="2" charset="2"/>
              <a:buChar char="Ø"/>
            </a:pPr>
            <a:r>
              <a:rPr lang="en-US" dirty="0">
                <a:solidFill>
                  <a:schemeClr val="accent3">
                    <a:lumMod val="60000"/>
                    <a:lumOff val="40000"/>
                  </a:schemeClr>
                </a:solidFill>
                <a:latin typeface="Arial Black" panose="020B0A04020102020204" pitchFamily="34" charset="0"/>
              </a:rPr>
              <a:t>Easy presentation – teachers can present lessons, charts and diagrams clearly </a:t>
            </a:r>
          </a:p>
          <a:p>
            <a:pPr marL="285750" indent="-285750">
              <a:lnSpc>
                <a:spcPct val="150000"/>
              </a:lnSpc>
              <a:buFont typeface="Wingdings" panose="05000000000000000000" pitchFamily="2" charset="2"/>
              <a:buChar char="Ø"/>
            </a:pPr>
            <a:r>
              <a:rPr lang="en-US" dirty="0">
                <a:solidFill>
                  <a:schemeClr val="accent3">
                    <a:lumMod val="60000"/>
                    <a:lumOff val="40000"/>
                  </a:schemeClr>
                </a:solidFill>
                <a:latin typeface="Arial Black" panose="020B0A04020102020204" pitchFamily="34" charset="0"/>
              </a:rPr>
              <a:t>Encourage participation - students can actively take part in classroom activities.</a:t>
            </a:r>
          </a:p>
        </p:txBody>
      </p:sp>
      <p:sp>
        <p:nvSpPr>
          <p:cNvPr id="7" name="TextBox 6">
            <a:extLst>
              <a:ext uri="{FF2B5EF4-FFF2-40B4-BE49-F238E27FC236}">
                <a16:creationId xmlns:a16="http://schemas.microsoft.com/office/drawing/2014/main" id="{67FFBFBE-220C-2D93-C6F0-FF3B04879057}"/>
              </a:ext>
            </a:extLst>
          </p:cNvPr>
          <p:cNvSpPr txBox="1"/>
          <p:nvPr/>
        </p:nvSpPr>
        <p:spPr>
          <a:xfrm>
            <a:off x="6455391" y="1946149"/>
            <a:ext cx="5550090" cy="5450723"/>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US" dirty="0">
                <a:solidFill>
                  <a:schemeClr val="bg1"/>
                </a:solidFill>
                <a:latin typeface="Arial Black" panose="020B0A04020102020204" pitchFamily="34" charset="0"/>
              </a:rPr>
              <a:t>Technical problems – sometimes software or hardware problems may occur</a:t>
            </a:r>
          </a:p>
          <a:p>
            <a:pPr marL="285750" indent="-285750">
              <a:lnSpc>
                <a:spcPct val="150000"/>
              </a:lnSpc>
              <a:buFont typeface="Wingdings" panose="05000000000000000000" pitchFamily="2" charset="2"/>
              <a:buChar char="Ø"/>
            </a:pPr>
            <a:r>
              <a:rPr lang="en-US" dirty="0">
                <a:solidFill>
                  <a:schemeClr val="bg1"/>
                </a:solidFill>
                <a:latin typeface="Arial Black" panose="020B0A04020102020204" pitchFamily="34" charset="0"/>
              </a:rPr>
              <a:t>Needs electricity and internet – some functions depend on power and internet connection </a:t>
            </a:r>
          </a:p>
          <a:p>
            <a:pPr marL="285750" indent="-285750">
              <a:lnSpc>
                <a:spcPct val="150000"/>
              </a:lnSpc>
              <a:buFont typeface="Wingdings" panose="05000000000000000000" pitchFamily="2" charset="2"/>
              <a:buChar char="Ø"/>
            </a:pPr>
            <a:r>
              <a:rPr lang="en-US" dirty="0">
                <a:solidFill>
                  <a:schemeClr val="bg1"/>
                </a:solidFill>
                <a:latin typeface="Arial Black" panose="020B0A04020102020204" pitchFamily="34" charset="0"/>
              </a:rPr>
              <a:t>Can cause distraction – students may lose focus if technology is not used properly</a:t>
            </a:r>
          </a:p>
          <a:p>
            <a:pPr marL="285750" indent="-285750">
              <a:lnSpc>
                <a:spcPct val="150000"/>
              </a:lnSpc>
              <a:buFont typeface="Wingdings" panose="05000000000000000000" pitchFamily="2" charset="2"/>
              <a:buChar char="Ø"/>
            </a:pPr>
            <a:r>
              <a:rPr lang="en-US" dirty="0">
                <a:solidFill>
                  <a:schemeClr val="bg1"/>
                </a:solidFill>
                <a:latin typeface="Arial Black" panose="020B0A04020102020204" pitchFamily="34" charset="0"/>
              </a:rPr>
              <a:t>High cost – smart boards are expensive to buy and maintain </a:t>
            </a:r>
          </a:p>
          <a:p>
            <a:pPr marL="285750" indent="-285750">
              <a:lnSpc>
                <a:spcPct val="150000"/>
              </a:lnSpc>
              <a:buFont typeface="Wingdings" panose="05000000000000000000" pitchFamily="2" charset="2"/>
              <a:buChar char="Ø"/>
            </a:pPr>
            <a:endParaRPr lang="en-US" dirty="0">
              <a:solidFill>
                <a:schemeClr val="accent3">
                  <a:lumMod val="60000"/>
                  <a:lumOff val="40000"/>
                </a:schemeClr>
              </a:solidFill>
              <a:latin typeface="Arial Black" panose="020B0A04020102020204" pitchFamily="34" charset="0"/>
            </a:endParaRPr>
          </a:p>
          <a:p>
            <a:pPr marL="285750" indent="-285750">
              <a:lnSpc>
                <a:spcPct val="150000"/>
              </a:lnSpc>
              <a:buFont typeface="Wingdings" panose="05000000000000000000" pitchFamily="2" charset="2"/>
              <a:buChar char="Ø"/>
            </a:pPr>
            <a:endParaRPr lang="en-US" dirty="0">
              <a:solidFill>
                <a:schemeClr val="accent3">
                  <a:lumMod val="60000"/>
                  <a:lumOff val="40000"/>
                </a:schemeClr>
              </a:solidFill>
              <a:latin typeface="Arial Black" panose="020B0A04020102020204" pitchFamily="34" charset="0"/>
            </a:endParaRPr>
          </a:p>
        </p:txBody>
      </p:sp>
    </p:spTree>
    <p:extLst>
      <p:ext uri="{BB962C8B-B14F-4D97-AF65-F5344CB8AC3E}">
        <p14:creationId xmlns:p14="http://schemas.microsoft.com/office/powerpoint/2010/main" val="1065425595"/>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89764B-5E81-9A53-7C05-E516E4039EC6}"/>
              </a:ext>
            </a:extLst>
          </p:cNvPr>
          <p:cNvSpPr>
            <a:spLocks noGrp="1"/>
          </p:cNvSpPr>
          <p:nvPr>
            <p:ph type="sldNum" sz="quarter" idx="12"/>
          </p:nvPr>
        </p:nvSpPr>
        <p:spPr/>
        <p:txBody>
          <a:bodyPr/>
          <a:lstStyle/>
          <a:p>
            <a:fld id="{C263D6C4-4840-40CC-AC84-17E24B3B7BDE}" type="slidenum">
              <a:rPr lang="en-US" noProof="0" smtClean="0"/>
              <a:pPr/>
              <a:t>9</a:t>
            </a:fld>
            <a:endParaRPr lang="en-US" noProof="0" dirty="0"/>
          </a:p>
        </p:txBody>
      </p:sp>
      <p:pic>
        <p:nvPicPr>
          <p:cNvPr id="2" name="WhatsApp Video 2026-09-03 at 19.02.00">
            <a:hlinkClick r:id="" action="ppaction://media"/>
            <a:extLst>
              <a:ext uri="{FF2B5EF4-FFF2-40B4-BE49-F238E27FC236}">
                <a16:creationId xmlns:a16="http://schemas.microsoft.com/office/drawing/2014/main" id="{6D446740-BA25-42F9-BB40-E94E05F3EB2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4355" y="-1023581"/>
            <a:ext cx="12078269" cy="8052179"/>
          </a:xfrm>
          <a:prstGeom prst="rect">
            <a:avLst/>
          </a:prstGeom>
        </p:spPr>
      </p:pic>
    </p:spTree>
    <p:extLst>
      <p:ext uri="{BB962C8B-B14F-4D97-AF65-F5344CB8AC3E}">
        <p14:creationId xmlns:p14="http://schemas.microsoft.com/office/powerpoint/2010/main" val="1550230124"/>
      </p:ext>
    </p:extLst>
  </p:cSld>
  <p:clrMapOvr>
    <a:masterClrMapping/>
  </p:clrMapOvr>
  <mc:AlternateContent xmlns:mc="http://schemas.openxmlformats.org/markup-compatibility/2006">
    <mc:Choice xmlns:p14="http://schemas.microsoft.com/office/powerpoint/2010/main" Requires="p14">
      <p:transition spd="slow" p14:dur="4000" advTm="5082">
        <p14:vortex dir="r"/>
      </p:transition>
    </mc:Choice>
    <mc:Fallback>
      <p:transition spd="slow" advTm="50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5B26E0C9-B2AA-42E6-97B6-E1B7D9EAF129}">
  <ds:schemaRefs>
    <ds:schemaRef ds:uri="http://schemas.microsoft.com/sharepoint/v3/contenttype/forms"/>
  </ds:schemaRefs>
</ds:datastoreItem>
</file>

<file path=customXml/itemProps2.xml><?xml version="1.0" encoding="utf-8"?>
<ds:datastoreItem xmlns:ds="http://schemas.openxmlformats.org/officeDocument/2006/customXml" ds:itemID="{4C103400-4A22-4E35-B588-4C4D42638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757914-1161-4661-9696-421FD6935CDD}">
  <ds:schemaRef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dcmitype/"/>
    <ds:schemaRef ds:uri="http://purl.org/dc/terms/"/>
    <ds:schemaRef ds:uri="http://purl.org/dc/elements/1.1/"/>
    <ds:schemaRef ds:uri="16c05727-aa75-4e4a-9b5f-8a80a1165891"/>
    <ds:schemaRef ds:uri="71af3243-3dd4-4a8d-8c0d-dd76da1f02a5"/>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Modern blue presentation</Template>
  <TotalTime>305</TotalTime>
  <Words>431</Words>
  <Application>Microsoft Office PowerPoint</Application>
  <PresentationFormat>Widescreen</PresentationFormat>
  <Paragraphs>44</Paragraphs>
  <Slides>9</Slides>
  <Notes>0</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vt:i4>
      </vt:variant>
    </vt:vector>
  </HeadingPairs>
  <TitlesOfParts>
    <vt:vector size="20" baseType="lpstr">
      <vt:lpstr>Algerian</vt:lpstr>
      <vt:lpstr>Arial</vt:lpstr>
      <vt:lpstr>Arial Black</vt:lpstr>
      <vt:lpstr>Bauhaus 93</vt:lpstr>
      <vt:lpstr>Britannic Bold</vt:lpstr>
      <vt:lpstr>Calibri</vt:lpstr>
      <vt:lpstr>Shonar Bangla</vt:lpstr>
      <vt:lpstr>Trade Gothic LT Pro</vt:lpstr>
      <vt:lpstr>Trebuchet MS</vt:lpstr>
      <vt:lpstr>Wingdings</vt:lpstr>
      <vt:lpstr>Office Theme</vt:lpstr>
      <vt:lpstr>LCD   PROJECTOR   &amp; SMART BOARD</vt:lpstr>
      <vt:lpstr>INTRODUCTION</vt:lpstr>
      <vt:lpstr>Uses of LCD projector</vt:lpstr>
      <vt:lpstr>ADVANTAGE OF PROJECTIOR</vt:lpstr>
      <vt:lpstr>DIS -ADVANTAGE OF PROJECTIOR</vt:lpstr>
      <vt:lpstr>Introduction :- </vt:lpstr>
      <vt:lpstr>PowerPoint Presentation</vt:lpstr>
      <vt:lpstr>ADVENTAGE &amp; DISADVENTAGE  OF SMART BOARD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hp</dc:creator>
  <cp:lastModifiedBy>hp</cp:lastModifiedBy>
  <cp:revision>6</cp:revision>
  <dcterms:created xsi:type="dcterms:W3CDTF">2026-08-19T13:20:35Z</dcterms:created>
  <dcterms:modified xsi:type="dcterms:W3CDTF">2026-09-03T15:14:06Z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