
<file path=[Content_Types].xml><?xml version="1.0" encoding="utf-8"?>
<Types xmlns="http://schemas.openxmlformats.org/package/2006/content-types">
  <Default Extension="jpg" ContentType="image/jpeg"/>
  <Default Extension="bin" ContentType="application/vnd.openxmlformats-officedocument.oleObject"/>
  <Default Extension="jpeg" ContentType="image/jpeg"/>
  <Default Extension="rels" ContentType="application/vnd.openxmlformats-package.relationships+xml"/>
  <Default Extension="xml" ContentType="application/xml"/>
  <Default Extension="png" ContentType="image/png"/>
  <Default Extension="wmf" ContentType="image/x-wmf"/>
  <Default Extension="svg" ContentType="image/svg+xml"/>
  <Override PartName="/ppt/theme/theme2.xml" ContentType="application/vnd.openxmlformats-officedocument.theme+xml"/>
  <Override PartName="/ppt/slideLayouts/slideLayout10.xml" ContentType="application/vnd.openxmlformats-officedocument.presentationml.slideLayout+xml"/>
  <Override PartName="/ppt/presentation.xml" ContentType="application/vnd.openxmlformats-officedocument.presentationml.presentation.main+xml"/>
  <Override PartName="/ppt/slideLayouts/slideLayout5.xml" ContentType="application/vnd.openxmlformats-officedocument.presentationml.slideLayout+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ppt/viewProps.xml" ContentType="application/vnd.openxmlformats-officedocument.presentationml.viewProps+xml"/>
  <Override PartName="/ppt/slideLayouts/slideLayout6.xml" ContentType="application/vnd.openxmlformats-officedocument.presentationml.slideLayout+xml"/>
  <Override PartName="/docProps/core.xml" ContentType="application/vnd.openxmlformats-package.core-properties+xml"/>
  <Override PartName="/ppt/theme/theme1.xml" ContentType="application/vnd.openxmlformats-officedocument.them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s/slide1.xml" ContentType="application/vnd.openxmlformats-officedocument.presentationml.slide+xml"/>
  <Override PartName="/ppt/notesSlides/notesSlide2.xml" ContentType="application/vnd.openxmlformats-officedocument.presentationml.notesSlide+xml"/>
  <Override PartName="/ppt/slides/slide2.xml" ContentType="application/vnd.openxmlformats-officedocument.presentationml.slide+xml"/>
  <Override PartName="/ppt/notesSlides/notesSlide3.xml" ContentType="application/vnd.openxmlformats-officedocument.presentationml.notesSlide+xml"/>
  <Override PartName="/ppt/slides/slide3.xml" ContentType="application/vnd.openxmlformats-officedocument.presentationml.slide+xml"/>
  <Override PartName="/ppt/notesSlides/notesSlide4.xml" ContentType="application/vnd.openxmlformats-officedocument.presentationml.notesSlide+xml"/>
  <Override PartName="/ppt/slides/slide4.xml" ContentType="application/vnd.openxmlformats-officedocument.presentationml.slide+xml"/>
  <Override PartName="/ppt/notesSlides/notesSlide5.xml" ContentType="application/vnd.openxmlformats-officedocument.presentationml.notesSlide+xml"/>
  <Override PartName="/ppt/slides/slide5.xml" ContentType="application/vnd.openxmlformats-officedocument.presentationml.slide+xml"/>
  <Override PartName="/ppt/notesSlides/notesSlide6.xml" ContentType="application/vnd.openxmlformats-officedocument.presentationml.notesSlide+xml"/>
  <Override PartName="/ppt/slides/slide6.xml" ContentType="application/vnd.openxmlformats-officedocument.presentationml.slide+xml"/>
  <Override PartName="/ppt/notesSlides/notesSlide7.xml" ContentType="application/vnd.openxmlformats-officedocument.presentationml.notesSlide+xml"/>
  <Override PartName="/ppt/slides/slide7.xml" ContentType="application/vnd.openxmlformats-officedocument.presentationml.slide+xml"/>
  <Override PartName="/ppt/notesSlides/notesSlide11.xml" ContentType="application/vnd.openxmlformats-officedocument.presentationml.notesSlide+xml"/>
  <Override PartName="/ppt/notesSlides/notesSlide8.xml" ContentType="application/vnd.openxmlformats-officedocument.presentationml.notesSlide+xml"/>
  <Override PartName="/ppt/slides/slide11.xml" ContentType="application/vnd.openxmlformats-officedocument.presentationml.slide+xml"/>
  <Override PartName="/ppt/slides/slide8.xml" ContentType="application/vnd.openxmlformats-officedocument.presentationml.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9.xml" ContentType="application/vnd.openxmlformats-officedocument.presentationml.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saveSubsetFonts="1">
  <p:sldMasterIdLst>
    <p:sldMasterId id="2147483648" r:id="rId1"/>
  </p:sldMasterIdLst>
  <p:notesMasterIdLst>
    <p:notesMasterId r:id="rId15"/>
  </p:notesMasterIdLst>
  <p:sldIdLst>
    <p:sldId id="256" r:id="rId4"/>
    <p:sldId id="257" r:id="rId5"/>
    <p:sldId id="258" r:id="rId6"/>
    <p:sldId id="259" r:id="rId7"/>
    <p:sldId id="260" r:id="rId8"/>
    <p:sldId id="261" r:id="rId9"/>
    <p:sldId id="262" r:id="rId10"/>
    <p:sldId id="263" r:id="rId11"/>
    <p:sldId id="264" r:id="rId12"/>
    <p:sldId id="265" r:id="rId13"/>
    <p:sldId id="266" r:id="rId14"/>
  </p:sldIdLst>
  <p:sldSz cx="12192000" cy="6858000" type="screen4x3"/>
  <p:notesSz cx="6858000" cy="9144000"/>
  <p:defaultTextStyle>
    <a:defPPr>
      <a:defRPr lang="en-US"/>
    </a:defPPr>
    <a:lvl1pPr marL="0" algn="l" defTabSz="457200" rtl="0">
      <a:defRPr sz="1800">
        <a:solidFill>
          <a:schemeClr val="tx1"/>
        </a:solidFill>
        <a:latin typeface="+mn-lt"/>
        <a:ea typeface="+mn-ea"/>
        <a:cs typeface="+mn-cs"/>
      </a:defRPr>
    </a:lvl1pPr>
    <a:lvl2pPr marL="457200" algn="l" defTabSz="457200" rtl="0">
      <a:defRPr sz="1800">
        <a:solidFill>
          <a:schemeClr val="tx1"/>
        </a:solidFill>
        <a:latin typeface="+mn-lt"/>
        <a:ea typeface="+mn-ea"/>
        <a:cs typeface="+mn-cs"/>
      </a:defRPr>
    </a:lvl2pPr>
    <a:lvl3pPr marL="914400" algn="l" defTabSz="457200" rtl="0">
      <a:defRPr sz="1800">
        <a:solidFill>
          <a:schemeClr val="tx1"/>
        </a:solidFill>
        <a:latin typeface="+mn-lt"/>
        <a:ea typeface="+mn-ea"/>
        <a:cs typeface="+mn-cs"/>
      </a:defRPr>
    </a:lvl3pPr>
    <a:lvl4pPr marL="1371600" algn="l" defTabSz="457200" rtl="0">
      <a:defRPr sz="1800">
        <a:solidFill>
          <a:schemeClr val="tx1"/>
        </a:solidFill>
        <a:latin typeface="+mn-lt"/>
        <a:ea typeface="+mn-ea"/>
        <a:cs typeface="+mn-cs"/>
      </a:defRPr>
    </a:lvl4pPr>
    <a:lvl5pPr marL="1828800" algn="l" defTabSz="457200" rtl="0">
      <a:defRPr sz="1800">
        <a:solidFill>
          <a:schemeClr val="tx1"/>
        </a:solidFill>
        <a:latin typeface="+mn-lt"/>
        <a:ea typeface="+mn-ea"/>
        <a:cs typeface="+mn-cs"/>
      </a:defRPr>
    </a:lvl5pPr>
    <a:lvl6pPr marL="2286000" algn="l" defTabSz="457200" rtl="0">
      <a:defRPr sz="1800">
        <a:solidFill>
          <a:schemeClr val="tx1"/>
        </a:solidFill>
        <a:latin typeface="+mn-lt"/>
        <a:ea typeface="+mn-ea"/>
        <a:cs typeface="+mn-cs"/>
      </a:defRPr>
    </a:lvl6pPr>
    <a:lvl7pPr marL="2743200" algn="l" defTabSz="457200" rtl="0">
      <a:defRPr sz="1800">
        <a:solidFill>
          <a:schemeClr val="tx1"/>
        </a:solidFill>
        <a:latin typeface="+mn-lt"/>
        <a:ea typeface="+mn-ea"/>
        <a:cs typeface="+mn-cs"/>
      </a:defRPr>
    </a:lvl7pPr>
    <a:lvl8pPr marL="3200400" algn="l" defTabSz="457200" rtl="0">
      <a:defRPr sz="1800">
        <a:solidFill>
          <a:schemeClr val="tx1"/>
        </a:solidFill>
        <a:latin typeface="+mn-lt"/>
        <a:ea typeface="+mn-ea"/>
        <a:cs typeface="+mn-cs"/>
      </a:defRPr>
    </a:lvl8pPr>
    <a:lvl9pPr marL="3657600" algn="l" defTabSz="457200" rtl="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snapToObjects="1">
      <p:cViewPr varScale="1">
        <p:scale>
          <a:sx n="124" d="100"/>
          <a:sy n="124" d="100"/>
        </p:scale>
        <p:origin x="-1512" y="-112"/>
      </p:cViewPr>
      <p:guideLst>
        <p:guide pos="2160" orient="horz"/>
        <p:guide pos="2880"/>
      </p:guideLst>
    </p:cSldViewPr>
  </p:slide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notesMaster" Target="notesMasters/notesMaster1.xml"/><Relationship Id="rId16" Type="http://schemas.openxmlformats.org/officeDocument/2006/relationships/presProps" Target="presProps.xml" /><Relationship Id="rId17" Type="http://schemas.openxmlformats.org/officeDocument/2006/relationships/tableStyles" Target="tableStyles.xml" /><Relationship Id="rId18"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808147566"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nchor="ctr"/>
          <a:lstStyle>
            <a:lvl1pPr algn="l">
              <a:defRPr sz="1200"/>
            </a:lvl1pPr>
          </a:lstStyle>
          <a:p>
            <a:pPr>
              <a:defRPr/>
            </a:pPr>
            <a:endParaRPr/>
          </a:p>
        </p:txBody>
      </p:sp>
      <p:sp>
        <p:nvSpPr>
          <p:cNvPr id="1937574295" name="Date Placeholder 2"/>
          <p:cNvSpPr>
            <a:spLocks noGrp="1"/>
          </p:cNvSpPr>
          <p:nvPr>
            <p:ph type="dt" idx="2"/>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720307855" name="Date Placeholder 2"/>
          <p:cNvSpPr>
            <a:spLocks noGrp="1"/>
          </p:cNvSpPr>
          <p:nvPr>
            <p:ph type="dt" idx="3"/>
          </p:nvPr>
        </p:nvSpPr>
        <p:spPr bwMode="auto">
          <a:xfrm>
            <a:off x="3884613" y="0"/>
            <a:ext cx="2971800" cy="458788"/>
          </a:xfrm>
          <a:prstGeom prst="rect">
            <a:avLst/>
          </a:prstGeom>
        </p:spPr>
        <p:txBody>
          <a:bodyPr vert="horz" lIns="91440" tIns="45720" rIns="91440" bIns="45720" rtlCol="0" anchor="ctr"/>
          <a:lstStyle>
            <a:lvl1pPr algn="r">
              <a:defRPr sz="1200"/>
            </a:lvl1pPr>
          </a:lstStyle>
          <a:p>
            <a:pPr>
              <a:defRPr/>
            </a:pPr>
            <a:endParaRPr/>
          </a:p>
        </p:txBody>
      </p:sp>
      <p:sp>
        <p:nvSpPr>
          <p:cNvPr id="1241987720" name="Notes Placeholder 4"/>
          <p:cNvSpPr>
            <a:spLocks noGrp="1"/>
          </p:cNvSpPr>
          <p:nvPr>
            <p:ph type="body" sz="quarter" idx="1"/>
          </p:nvPr>
        </p:nvSpPr>
        <p:spPr bwMode="auto">
          <a:xfrm>
            <a:off x="685800" y="4400550"/>
            <a:ext cx="5486400" cy="3600450"/>
          </a:xfrm>
          <a:prstGeom prst="rect">
            <a:avLst/>
          </a:prstGeom>
        </p:spPr>
        <p:txBody>
          <a:bodyPr vert="horz" lIns="91440" tIns="45720" rIns="91440" bIns="45720" rtlCol="0" anchor="ctr"/>
          <a:lstStyle/>
          <a:p>
            <a:pPr>
              <a:defRPr/>
            </a:pPr>
            <a:endParaRPr/>
          </a:p>
        </p:txBody>
      </p:sp>
      <p:sp>
        <p:nvSpPr>
          <p:cNvPr id="1139642578"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a:p>
        </p:txBody>
      </p:sp>
      <p:sp>
        <p:nvSpPr>
          <p:cNvPr id="1237096977" name="Slide Number Placeholder 6"/>
          <p:cNvSpPr>
            <a:spLocks noGrp="1"/>
          </p:cNvSpPr>
          <p:nvPr>
            <p:ph type="sldNum" sz="quarter" idx="1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endParaRPr/>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92411238" name="Slide Image Placeholder 1"/>
          <p:cNvSpPr>
            <a:spLocks noChangeAspect="1" noGrp="1" noRot="1"/>
          </p:cNvSpPr>
          <p:nvPr>
            <p:ph type="sldImg"/>
          </p:nvPr>
        </p:nvSpPr>
        <p:spPr bwMode="auto"/>
      </p:sp>
      <p:sp>
        <p:nvSpPr>
          <p:cNvPr id="1432665532" name="Notes Placeholder 2"/>
          <p:cNvSpPr>
            <a:spLocks noGrp="1"/>
          </p:cNvSpPr>
          <p:nvPr>
            <p:ph type="body" idx="1"/>
          </p:nvPr>
        </p:nvSpPr>
        <p:spPr bwMode="auto"/>
        <p:txBody>
          <a:bodyPr/>
          <a:lstStyle/>
          <a:p>
            <a:pPr>
              <a:defRPr/>
            </a:pPr>
            <a:endParaRPr/>
          </a:p>
        </p:txBody>
      </p:sp>
      <p:sp>
        <p:nvSpPr>
          <p:cNvPr id="1552834060" name="Slide Number Placeholder 3"/>
          <p:cNvSpPr>
            <a:spLocks noGrp="1"/>
          </p:cNvSpPr>
          <p:nvPr>
            <p:ph type="sldNum" sz="quarter" idx="10"/>
          </p:nvPr>
        </p:nvSpPr>
        <p:spPr bwMode="auto"/>
        <p:txBody>
          <a:bodyPr/>
          <a:lstStyle/>
          <a:p>
            <a:pPr>
              <a:defRPr/>
            </a:pPr>
            <a:fld id="{1D944D16-246C-ED49-74CD-FDB6FB4DEF27}" type="slidenum">
              <a:rPr/>
              <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BC620A0-0373-E532-E611-78CC4FD7A463}" type="slidenum">
              <a:rPr/>
              <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66252935" name="Slide Image Placeholder 1"/>
          <p:cNvSpPr>
            <a:spLocks noChangeAspect="1" noGrp="1" noRot="1"/>
          </p:cNvSpPr>
          <p:nvPr>
            <p:ph type="sldImg"/>
          </p:nvPr>
        </p:nvSpPr>
        <p:spPr bwMode="auto"/>
      </p:sp>
      <p:sp>
        <p:nvSpPr>
          <p:cNvPr id="1162860539" name="Notes Placeholder 2"/>
          <p:cNvSpPr>
            <a:spLocks noGrp="1"/>
          </p:cNvSpPr>
          <p:nvPr>
            <p:ph type="body" idx="1"/>
          </p:nvPr>
        </p:nvSpPr>
        <p:spPr bwMode="auto"/>
        <p:txBody>
          <a:bodyPr/>
          <a:lstStyle/>
          <a:p>
            <a:pPr>
              <a:defRPr/>
            </a:pPr>
            <a:endParaRPr/>
          </a:p>
        </p:txBody>
      </p:sp>
      <p:sp>
        <p:nvSpPr>
          <p:cNvPr id="826875837" name="Slide Number Placeholder 3"/>
          <p:cNvSpPr>
            <a:spLocks noGrp="1"/>
          </p:cNvSpPr>
          <p:nvPr>
            <p:ph type="sldNum" sz="quarter" idx="10"/>
          </p:nvPr>
        </p:nvSpPr>
        <p:spPr bwMode="auto"/>
        <p:txBody>
          <a:bodyPr/>
          <a:lstStyle/>
          <a:p>
            <a:pPr>
              <a:defRPr/>
            </a:pPr>
            <a:fld id="{DEEBA283-7579-81C6-B255-190B0FFC2D90}" type="slidenum">
              <a:rPr/>
              <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74337255" name="Slide Image Placeholder 1"/>
          <p:cNvSpPr>
            <a:spLocks noChangeAspect="1" noGrp="1" noRot="1"/>
          </p:cNvSpPr>
          <p:nvPr>
            <p:ph type="sldImg"/>
          </p:nvPr>
        </p:nvSpPr>
        <p:spPr bwMode="auto"/>
      </p:sp>
      <p:sp>
        <p:nvSpPr>
          <p:cNvPr id="1216087428" name="Notes Placeholder 2"/>
          <p:cNvSpPr>
            <a:spLocks noGrp="1"/>
          </p:cNvSpPr>
          <p:nvPr>
            <p:ph type="body" idx="1"/>
          </p:nvPr>
        </p:nvSpPr>
        <p:spPr bwMode="auto"/>
        <p:txBody>
          <a:bodyPr/>
          <a:lstStyle/>
          <a:p>
            <a:pPr>
              <a:defRPr/>
            </a:pPr>
            <a:endParaRPr/>
          </a:p>
        </p:txBody>
      </p:sp>
      <p:sp>
        <p:nvSpPr>
          <p:cNvPr id="1928609803" name="Slide Number Placeholder 3"/>
          <p:cNvSpPr>
            <a:spLocks noGrp="1"/>
          </p:cNvSpPr>
          <p:nvPr>
            <p:ph type="sldNum" sz="quarter" idx="10"/>
          </p:nvPr>
        </p:nvSpPr>
        <p:spPr bwMode="auto"/>
        <p:txBody>
          <a:bodyPr/>
          <a:lstStyle/>
          <a:p>
            <a:pPr>
              <a:defRPr/>
            </a:pPr>
            <a:fld id="{134C018B-5B2A-ADD5-5E0C-D63FD3A4C30C}" type="slidenum">
              <a:rPr/>
              <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74069914" name="Slide Image Placeholder 1"/>
          <p:cNvSpPr>
            <a:spLocks noChangeAspect="1" noGrp="1" noRot="1"/>
          </p:cNvSpPr>
          <p:nvPr>
            <p:ph type="sldImg"/>
          </p:nvPr>
        </p:nvSpPr>
        <p:spPr bwMode="auto"/>
      </p:sp>
      <p:sp>
        <p:nvSpPr>
          <p:cNvPr id="1927524268" name="Notes Placeholder 2"/>
          <p:cNvSpPr>
            <a:spLocks noGrp="1"/>
          </p:cNvSpPr>
          <p:nvPr>
            <p:ph type="body" idx="1"/>
          </p:nvPr>
        </p:nvSpPr>
        <p:spPr bwMode="auto"/>
        <p:txBody>
          <a:bodyPr/>
          <a:lstStyle/>
          <a:p>
            <a:pPr>
              <a:defRPr/>
            </a:pPr>
            <a:endParaRPr/>
          </a:p>
        </p:txBody>
      </p:sp>
      <p:sp>
        <p:nvSpPr>
          <p:cNvPr id="1860574354" name="Slide Number Placeholder 3"/>
          <p:cNvSpPr>
            <a:spLocks noGrp="1"/>
          </p:cNvSpPr>
          <p:nvPr>
            <p:ph type="sldNum" sz="quarter" idx="10"/>
          </p:nvPr>
        </p:nvSpPr>
        <p:spPr bwMode="auto"/>
        <p:txBody>
          <a:bodyPr/>
          <a:lstStyle/>
          <a:p>
            <a:pPr>
              <a:defRPr/>
            </a:pPr>
            <a:fld id="{DC68EC1E-29F3-21DD-A5B0-0F131043703F}" type="slidenum">
              <a:rPr/>
              <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52518474" name="Slide Image Placeholder 1"/>
          <p:cNvSpPr>
            <a:spLocks noChangeAspect="1" noGrp="1" noRot="1"/>
          </p:cNvSpPr>
          <p:nvPr>
            <p:ph type="sldImg"/>
          </p:nvPr>
        </p:nvSpPr>
        <p:spPr bwMode="auto"/>
      </p:sp>
      <p:sp>
        <p:nvSpPr>
          <p:cNvPr id="246745546" name="Notes Placeholder 2"/>
          <p:cNvSpPr>
            <a:spLocks noGrp="1"/>
          </p:cNvSpPr>
          <p:nvPr>
            <p:ph type="body" idx="1"/>
          </p:nvPr>
        </p:nvSpPr>
        <p:spPr bwMode="auto"/>
        <p:txBody>
          <a:bodyPr/>
          <a:lstStyle/>
          <a:p>
            <a:pPr>
              <a:defRPr/>
            </a:pPr>
            <a:endParaRPr/>
          </a:p>
        </p:txBody>
      </p:sp>
      <p:sp>
        <p:nvSpPr>
          <p:cNvPr id="965596651" name="Slide Number Placeholder 3"/>
          <p:cNvSpPr>
            <a:spLocks noGrp="1"/>
          </p:cNvSpPr>
          <p:nvPr>
            <p:ph type="sldNum" sz="quarter" idx="10"/>
          </p:nvPr>
        </p:nvSpPr>
        <p:spPr bwMode="auto"/>
        <p:txBody>
          <a:bodyPr/>
          <a:lstStyle/>
          <a:p>
            <a:pPr>
              <a:defRPr/>
            </a:pPr>
            <a:fld id="{C11F20B6-524E-6080-F319-7273ECFA78FB}" type="slidenum">
              <a:rPr/>
              <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13994741" name="Slide Image Placeholder 1"/>
          <p:cNvSpPr>
            <a:spLocks noChangeAspect="1" noGrp="1" noRot="1"/>
          </p:cNvSpPr>
          <p:nvPr>
            <p:ph type="sldImg"/>
          </p:nvPr>
        </p:nvSpPr>
        <p:spPr bwMode="auto"/>
      </p:sp>
      <p:sp>
        <p:nvSpPr>
          <p:cNvPr id="1113275847" name="Notes Placeholder 2"/>
          <p:cNvSpPr>
            <a:spLocks noGrp="1"/>
          </p:cNvSpPr>
          <p:nvPr>
            <p:ph type="body" idx="1"/>
          </p:nvPr>
        </p:nvSpPr>
        <p:spPr bwMode="auto"/>
        <p:txBody>
          <a:bodyPr/>
          <a:lstStyle/>
          <a:p>
            <a:pPr>
              <a:defRPr/>
            </a:pPr>
            <a:endParaRPr/>
          </a:p>
        </p:txBody>
      </p:sp>
      <p:sp>
        <p:nvSpPr>
          <p:cNvPr id="241070822" name="Slide Number Placeholder 3"/>
          <p:cNvSpPr>
            <a:spLocks noGrp="1"/>
          </p:cNvSpPr>
          <p:nvPr>
            <p:ph type="sldNum" sz="quarter" idx="10"/>
          </p:nvPr>
        </p:nvSpPr>
        <p:spPr bwMode="auto"/>
        <p:txBody>
          <a:bodyPr/>
          <a:lstStyle/>
          <a:p>
            <a:pPr>
              <a:defRPr/>
            </a:pPr>
            <a:fld id="{B2C81289-9BA1-52E3-44BE-2228AF61AEBC}" type="slidenum">
              <a:rPr/>
              <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58703228" name="Slide Image Placeholder 1"/>
          <p:cNvSpPr>
            <a:spLocks noChangeAspect="1" noGrp="1" noRot="1"/>
          </p:cNvSpPr>
          <p:nvPr>
            <p:ph type="sldImg"/>
          </p:nvPr>
        </p:nvSpPr>
        <p:spPr bwMode="auto"/>
      </p:sp>
      <p:sp>
        <p:nvSpPr>
          <p:cNvPr id="23056511" name="Notes Placeholder 2"/>
          <p:cNvSpPr>
            <a:spLocks noGrp="1"/>
          </p:cNvSpPr>
          <p:nvPr>
            <p:ph type="body" idx="1"/>
          </p:nvPr>
        </p:nvSpPr>
        <p:spPr bwMode="auto"/>
        <p:txBody>
          <a:bodyPr/>
          <a:lstStyle/>
          <a:p>
            <a:pPr>
              <a:defRPr/>
            </a:pPr>
            <a:endParaRPr/>
          </a:p>
        </p:txBody>
      </p:sp>
      <p:sp>
        <p:nvSpPr>
          <p:cNvPr id="1157868591" name="Slide Number Placeholder 3"/>
          <p:cNvSpPr>
            <a:spLocks noGrp="1"/>
          </p:cNvSpPr>
          <p:nvPr>
            <p:ph type="sldNum" sz="quarter" idx="10"/>
          </p:nvPr>
        </p:nvSpPr>
        <p:spPr bwMode="auto"/>
        <p:txBody>
          <a:bodyPr/>
          <a:lstStyle/>
          <a:p>
            <a:pPr>
              <a:defRPr/>
            </a:pPr>
            <a:fld id="{A5AAA977-CBE3-459D-281D-DA067EBAA4F7}" type="slidenum">
              <a:rPr/>
              <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22DD8D1-78F5-6B1B-CD70-97F677C590A3}" type="slidenum">
              <a:rPr/>
              <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067234" name="Slide Image Placeholder 1"/>
          <p:cNvSpPr>
            <a:spLocks noChangeAspect="1" noGrp="1" noRot="1"/>
          </p:cNvSpPr>
          <p:nvPr>
            <p:ph type="sldImg"/>
          </p:nvPr>
        </p:nvSpPr>
        <p:spPr bwMode="auto"/>
      </p:sp>
      <p:sp>
        <p:nvSpPr>
          <p:cNvPr id="1320572379" name="Notes Placeholder 2"/>
          <p:cNvSpPr>
            <a:spLocks noGrp="1"/>
          </p:cNvSpPr>
          <p:nvPr>
            <p:ph type="body" idx="1"/>
          </p:nvPr>
        </p:nvSpPr>
        <p:spPr bwMode="auto"/>
        <p:txBody>
          <a:bodyPr/>
          <a:lstStyle/>
          <a:p>
            <a:pPr>
              <a:defRPr/>
            </a:pPr>
            <a:endParaRPr/>
          </a:p>
        </p:txBody>
      </p:sp>
      <p:sp>
        <p:nvSpPr>
          <p:cNvPr id="611056579" name="Slide Number Placeholder 3"/>
          <p:cNvSpPr>
            <a:spLocks noGrp="1"/>
          </p:cNvSpPr>
          <p:nvPr>
            <p:ph type="sldNum" sz="quarter" idx="10"/>
          </p:nvPr>
        </p:nvSpPr>
        <p:spPr bwMode="auto"/>
        <p:txBody>
          <a:bodyPr/>
          <a:lstStyle/>
          <a:p>
            <a:pPr>
              <a:defRPr/>
            </a:pPr>
            <a:fld id="{B5013D7E-44F0-1C7B-DBD1-1552F5E36DC0}" type="slidenum">
              <a:rPr/>
              <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198F10E-4A1B-68A3-E223-91FD9BA80AF2}" type="slidenum">
              <a:rPr/>
              <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Title Slide">
    <p:spTree>
      <p:nvGrpSpPr>
        <p:cNvPr id="1" name=""/>
        <p:cNvGrpSpPr/>
        <p:nvPr/>
      </p:nvGrpSpPr>
      <p:grpSpPr bwMode="auto">
        <a:xfrm>
          <a:off x="0" y="0"/>
          <a:ext cx="0" cy="0"/>
          <a:chOff x="0" y="0"/>
          <a:chExt cx="0" cy="0"/>
        </a:xfrm>
      </p:grpSpPr>
      <p:pic>
        <p:nvPicPr>
          <p:cNvPr id="1347440035" name=""/>
          <p:cNvPicPr>
            <a:picLocks noChangeAspect="1"/>
          </p:cNvPicPr>
          <p:nvPr/>
        </p:nvPicPr>
        <p:blipFill rotWithShape="1">
          <a:blip r:embed="rId2">
            <a:alphaModFix amt="40000"/>
          </a:blip>
          <a:srcRect l="0" t="14394" r="0" b="0"/>
          <a:stretch/>
        </p:blipFill>
        <p:spPr bwMode="auto">
          <a:xfrm rot="0" flipH="0" flipV="0">
            <a:off x="31747" y="-33374"/>
            <a:ext cx="10510365" cy="9177374"/>
          </a:xfrm>
          <a:prstGeom prst="rect">
            <a:avLst/>
          </a:prstGeom>
        </p:spPr>
      </p:pic>
      <p:pic>
        <p:nvPicPr>
          <p:cNvPr id="609269143" name=""/>
          <p:cNvPicPr>
            <a:picLocks noChangeAspect="1"/>
          </p:cNvPicPr>
          <p:nvPr/>
        </p:nvPicPr>
        <p:blipFill rotWithShape="1">
          <a:blip r:embed="rId2">
            <a:alphaModFix amt="40000"/>
          </a:blip>
          <a:stretch/>
        </p:blipFill>
        <p:spPr bwMode="auto">
          <a:xfrm rot="5399999">
            <a:off x="57148" y="-57148"/>
            <a:ext cx="5714998" cy="5829298"/>
          </a:xfrm>
          <a:prstGeom prst="rect">
            <a:avLst/>
          </a:prstGeom>
        </p:spPr>
      </p:pic>
      <p:pic>
        <p:nvPicPr>
          <p:cNvPr id="2026348074" name=""/>
          <p:cNvPicPr>
            <a:picLocks noChangeAspect="1"/>
          </p:cNvPicPr>
          <p:nvPr/>
        </p:nvPicPr>
        <p:blipFill rotWithShape="1">
          <a:blip r:embed="rId3">
            <a:alphaModFix amt="49999"/>
          </a:blip>
          <a:stretch/>
        </p:blipFill>
        <p:spPr bwMode="auto">
          <a:xfrm flipH="0" flipV="0">
            <a:off x="5773041" y="-29541"/>
            <a:ext cx="10482952" cy="4622796"/>
          </a:xfrm>
          <a:prstGeom prst="rect">
            <a:avLst/>
          </a:prstGeom>
        </p:spPr>
      </p:pic>
      <p:sp>
        <p:nvSpPr>
          <p:cNvPr id="924357681" name=""/>
          <p:cNvSpPr/>
          <p:nvPr/>
        </p:nvSpPr>
        <p:spPr bwMode="auto">
          <a:xfrm rot="0" flipH="0" flipV="0">
            <a:off x="12363274" y="1637994"/>
            <a:ext cx="3892718" cy="2137333"/>
          </a:xfrm>
          <a:custGeom>
            <a:avLst/>
            <a:gdLst/>
            <a:ahLst/>
            <a:cxnLst/>
            <a:rect l="0" t="0" r="r" b="b"/>
            <a:pathLst>
              <a:path w="43200" h="43200" fill="norm" stroke="1" extrusionOk="0">
                <a:moveTo>
                  <a:pt x="0" y="0"/>
                </a:moveTo>
                <a:lnTo>
                  <a:pt x="43200" y="0"/>
                </a:lnTo>
                <a:lnTo>
                  <a:pt x="42897" y="42945"/>
                </a:lnTo>
                <a:lnTo>
                  <a:pt x="0" y="43200"/>
                </a:lnTo>
                <a:lnTo>
                  <a:pt x="0" y="0"/>
                </a:lnTo>
                <a:close/>
              </a:path>
            </a:pathLst>
          </a:custGeom>
          <a:gradFill>
            <a:gsLst>
              <a:gs pos="8000">
                <a:schemeClr val="accent4">
                  <a:lumMod val="75000"/>
                  <a:alpha val="69000"/>
                </a:schemeClr>
              </a:gs>
              <a:gs pos="57000">
                <a:schemeClr val="accent1">
                  <a:lumMod val="75000"/>
                  <a:alpha val="69000"/>
                </a:schemeClr>
              </a:gs>
              <a:gs pos="100000">
                <a:schemeClr val="accent1">
                  <a:lumMod val="50000"/>
                  <a:alpha val="69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605089956" name=""/>
          <p:cNvSpPr/>
          <p:nvPr/>
        </p:nvSpPr>
        <p:spPr bwMode="auto">
          <a:xfrm rot="0" flipH="0" flipV="0">
            <a:off x="15044879" y="3024839"/>
            <a:ext cx="1211114" cy="3299151"/>
          </a:xfrm>
          <a:custGeom>
            <a:avLst/>
            <a:gdLst/>
            <a:ahLst/>
            <a:cxnLst/>
            <a:rect l="0" t="0" r="r" b="b"/>
            <a:pathLst>
              <a:path w="43200" h="43200" fill="norm" stroke="1" extrusionOk="0">
                <a:moveTo>
                  <a:pt x="0" y="0"/>
                </a:moveTo>
                <a:lnTo>
                  <a:pt x="43200" y="0"/>
                </a:lnTo>
                <a:lnTo>
                  <a:pt x="43200" y="35439"/>
                </a:lnTo>
                <a:lnTo>
                  <a:pt x="1752" y="43200"/>
                </a:lnTo>
                <a:lnTo>
                  <a:pt x="0" y="0"/>
                </a:lnTo>
                <a:close/>
              </a:path>
            </a:pathLst>
          </a:custGeom>
          <a:gradFill>
            <a:gsLst>
              <a:gs pos="0">
                <a:schemeClr val="accent1">
                  <a:lumMod val="75000"/>
                </a:schemeClr>
              </a:gs>
              <a:gs pos="100000">
                <a:schemeClr val="accent1">
                  <a:lumMod val="5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66203656" name=""/>
          <p:cNvSpPr/>
          <p:nvPr/>
        </p:nvSpPr>
        <p:spPr bwMode="auto">
          <a:xfrm rot="0" flipH="0" flipV="0">
            <a:off x="14882639" y="4353491"/>
            <a:ext cx="1398755" cy="2362042"/>
          </a:xfrm>
          <a:custGeom>
            <a:avLst/>
            <a:gdLst/>
            <a:ahLst/>
            <a:cxnLst/>
            <a:rect l="0" t="0" r="r" b="b"/>
            <a:pathLst>
              <a:path w="43200" h="43200" fill="norm" stroke="1" extrusionOk="0">
                <a:moveTo>
                  <a:pt x="855" y="43200"/>
                </a:moveTo>
                <a:lnTo>
                  <a:pt x="0" y="0"/>
                </a:lnTo>
                <a:lnTo>
                  <a:pt x="43200" y="21599"/>
                </a:lnTo>
                <a:lnTo>
                  <a:pt x="855" y="43200"/>
                </a:lnTo>
                <a:close/>
              </a:path>
            </a:pathLst>
          </a:custGeom>
          <a:gradFill>
            <a:gsLst>
              <a:gs pos="38000">
                <a:schemeClr val="accent4">
                  <a:lumMod val="50000"/>
                  <a:alpha val="67000"/>
                </a:schemeClr>
              </a:gs>
              <a:gs pos="100000">
                <a:schemeClr val="accent1">
                  <a:lumMod val="75000"/>
                  <a:alpha val="67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892823985" name=""/>
          <p:cNvSpPr/>
          <p:nvPr/>
        </p:nvSpPr>
        <p:spPr bwMode="auto">
          <a:xfrm rot="0" flipH="0" flipV="0">
            <a:off x="15240858" y="5503754"/>
            <a:ext cx="1040535" cy="3640239"/>
          </a:xfrm>
          <a:custGeom>
            <a:avLst/>
            <a:gdLst/>
            <a:ahLst/>
            <a:cxnLst/>
            <a:rect l="0" t="0" r="r" b="b"/>
            <a:pathLst>
              <a:path w="43200" h="43200" fill="norm" stroke="1" extrusionOk="0">
                <a:moveTo>
                  <a:pt x="0" y="9538"/>
                </a:moveTo>
                <a:lnTo>
                  <a:pt x="43200" y="0"/>
                </a:lnTo>
                <a:lnTo>
                  <a:pt x="42524" y="43200"/>
                </a:lnTo>
                <a:lnTo>
                  <a:pt x="446" y="43200"/>
                </a:lnTo>
                <a:lnTo>
                  <a:pt x="0" y="9538"/>
                </a:lnTo>
                <a:close/>
              </a:path>
            </a:pathLst>
          </a:custGeom>
          <a:gradFill>
            <a:gsLst>
              <a:gs pos="0">
                <a:schemeClr val="accent1"/>
              </a:gs>
              <a:gs pos="75000">
                <a:schemeClr val="accent1">
                  <a:lumMod val="5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988372741" name=""/>
          <p:cNvSpPr/>
          <p:nvPr/>
        </p:nvSpPr>
        <p:spPr bwMode="auto">
          <a:xfrm rot="0" flipH="0" flipV="0">
            <a:off x="13035052" y="7965621"/>
            <a:ext cx="2404954" cy="1185034"/>
          </a:xfrm>
          <a:custGeom>
            <a:avLst/>
            <a:gdLst/>
            <a:ahLst/>
            <a:cxnLst/>
            <a:rect l="0" t="0" r="r" b="b"/>
            <a:pathLst>
              <a:path w="43200" h="43200" fill="norm" stroke="1" extrusionOk="0">
                <a:moveTo>
                  <a:pt x="781" y="501"/>
                </a:moveTo>
                <a:lnTo>
                  <a:pt x="43086" y="0"/>
                </a:lnTo>
                <a:lnTo>
                  <a:pt x="43200" y="43166"/>
                </a:lnTo>
                <a:cubicBezTo>
                  <a:pt x="28800" y="43177"/>
                  <a:pt x="14400" y="43188"/>
                  <a:pt x="0" y="43200"/>
                </a:cubicBezTo>
                <a:lnTo>
                  <a:pt x="781" y="501"/>
                </a:lnTo>
                <a:close/>
              </a:path>
            </a:pathLst>
          </a:custGeom>
          <a:solidFill>
            <a:schemeClr val="accent4">
              <a:lumMod val="5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682376336" name=""/>
          <p:cNvSpPr/>
          <p:nvPr/>
        </p:nvSpPr>
        <p:spPr bwMode="auto">
          <a:xfrm rot="0" flipH="0" flipV="0">
            <a:off x="8065016" y="1608145"/>
            <a:ext cx="3740259" cy="3535068"/>
          </a:xfrm>
          <a:custGeom>
            <a:avLst/>
            <a:gdLst/>
            <a:ahLst/>
            <a:cxnLst/>
            <a:rect l="0" t="0" r="r" b="b"/>
            <a:pathLst>
              <a:path w="43200" h="43200" fill="norm" stroke="1" extrusionOk="0">
                <a:moveTo>
                  <a:pt x="0" y="22827"/>
                </a:moveTo>
                <a:lnTo>
                  <a:pt x="41604" y="0"/>
                </a:lnTo>
                <a:lnTo>
                  <a:pt x="43200" y="41999"/>
                </a:lnTo>
                <a:lnTo>
                  <a:pt x="1018" y="43200"/>
                </a:lnTo>
                <a:lnTo>
                  <a:pt x="0" y="22827"/>
                </a:lnTo>
                <a:close/>
              </a:path>
            </a:pathLst>
          </a:custGeom>
          <a:gradFill>
            <a:gsLst>
              <a:gs pos="2000">
                <a:schemeClr val="accent1">
                  <a:lumMod val="50000"/>
                </a:schemeClr>
              </a:gs>
              <a:gs pos="46000">
                <a:schemeClr val="accent2">
                  <a:lumMod val="50000"/>
                </a:schemeClr>
              </a:gs>
              <a:gs pos="100000">
                <a:schemeClr val="accent4">
                  <a:lumMod val="75000"/>
                </a:schemeClr>
              </a:gs>
            </a:gsLst>
            <a:lin ang="90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66676722" name=""/>
          <p:cNvSpPr/>
          <p:nvPr/>
        </p:nvSpPr>
        <p:spPr bwMode="auto">
          <a:xfrm rot="0" flipH="0" flipV="0">
            <a:off x="8029813" y="3482136"/>
            <a:ext cx="1143962" cy="5658803"/>
          </a:xfrm>
          <a:custGeom>
            <a:avLst/>
            <a:gdLst/>
            <a:ahLst/>
            <a:cxnLst/>
            <a:rect l="0" t="0" r="r" b="b"/>
            <a:pathLst>
              <a:path w="43200" h="43200" fill="norm" stroke="1" extrusionOk="0">
                <a:moveTo>
                  <a:pt x="1288" y="0"/>
                </a:moveTo>
                <a:lnTo>
                  <a:pt x="43200" y="4940"/>
                </a:lnTo>
                <a:lnTo>
                  <a:pt x="43200" y="43200"/>
                </a:lnTo>
                <a:lnTo>
                  <a:pt x="0" y="43200"/>
                </a:lnTo>
                <a:lnTo>
                  <a:pt x="1288" y="0"/>
                </a:lnTo>
                <a:close/>
              </a:path>
            </a:pathLst>
          </a:custGeom>
          <a:gradFill>
            <a:gsLst>
              <a:gs pos="30000">
                <a:schemeClr val="accent2">
                  <a:lumMod val="50000"/>
                </a:schemeClr>
              </a:gs>
              <a:gs pos="100000">
                <a:schemeClr val="accent1">
                  <a:lumMod val="5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464900852" name=""/>
          <p:cNvSpPr/>
          <p:nvPr/>
        </p:nvSpPr>
        <p:spPr bwMode="auto">
          <a:xfrm rot="0" flipH="0" flipV="0">
            <a:off x="9154378" y="2281853"/>
            <a:ext cx="3651878" cy="3477153"/>
          </a:xfrm>
          <a:custGeom>
            <a:avLst/>
            <a:gdLst/>
            <a:ahLst/>
            <a:cxnLst/>
            <a:rect l="0" t="0" r="r" b="b"/>
            <a:pathLst>
              <a:path w="43200" h="43200" fill="norm" stroke="1" extrusionOk="0">
                <a:moveTo>
                  <a:pt x="194" y="22952"/>
                </a:moveTo>
                <a:lnTo>
                  <a:pt x="42160" y="0"/>
                </a:lnTo>
                <a:lnTo>
                  <a:pt x="43200" y="41980"/>
                </a:lnTo>
                <a:lnTo>
                  <a:pt x="0" y="43200"/>
                </a:lnTo>
                <a:lnTo>
                  <a:pt x="194" y="22952"/>
                </a:lnTo>
                <a:close/>
              </a:path>
            </a:pathLst>
          </a:custGeom>
          <a:gradFill>
            <a:gsLst>
              <a:gs pos="0">
                <a:schemeClr val="accent1">
                  <a:lumMod val="50000"/>
                </a:schemeClr>
              </a:gs>
              <a:gs pos="31000">
                <a:schemeClr val="accent1">
                  <a:lumMod val="75000"/>
                </a:schemeClr>
              </a:gs>
              <a:gs pos="75000">
                <a:schemeClr val="accent2">
                  <a:lumMod val="50000"/>
                </a:schemeClr>
              </a:gs>
            </a:gsLst>
            <a:lin ang="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45575919" name=""/>
          <p:cNvSpPr/>
          <p:nvPr/>
        </p:nvSpPr>
        <p:spPr bwMode="auto">
          <a:xfrm rot="0" flipH="0" flipV="0">
            <a:off x="13035052" y="7913523"/>
            <a:ext cx="2404918" cy="1230471"/>
          </a:xfrm>
          <a:custGeom>
            <a:avLst/>
            <a:gdLst/>
            <a:ahLst/>
            <a:cxnLst/>
            <a:rect l="0" t="0" r="r" b="b"/>
            <a:pathLst>
              <a:path w="43200" h="43200" fill="norm" stroke="1" extrusionOk="0">
                <a:moveTo>
                  <a:pt x="780" y="2077"/>
                </a:moveTo>
                <a:lnTo>
                  <a:pt x="43087" y="0"/>
                </a:lnTo>
                <a:lnTo>
                  <a:pt x="43200" y="43166"/>
                </a:lnTo>
                <a:cubicBezTo>
                  <a:pt x="28800" y="43177"/>
                  <a:pt x="14400" y="43188"/>
                  <a:pt x="0" y="43200"/>
                </a:cubicBezTo>
                <a:lnTo>
                  <a:pt x="780" y="2077"/>
                </a:lnTo>
                <a:close/>
              </a:path>
            </a:pathLst>
          </a:custGeom>
          <a:gradFill>
            <a:gsLst>
              <a:gs pos="57000">
                <a:schemeClr val="accent1">
                  <a:lumMod val="50000"/>
                  <a:alpha val="87000"/>
                </a:schemeClr>
              </a:gs>
              <a:gs pos="100000">
                <a:schemeClr val="accent1">
                  <a:alpha val="87000"/>
                </a:schemeClr>
              </a:gs>
            </a:gsLst>
            <a:lin ang="27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304738395" name=""/>
          <p:cNvSpPr/>
          <p:nvPr/>
        </p:nvSpPr>
        <p:spPr bwMode="auto">
          <a:xfrm rot="0" flipH="0" flipV="0">
            <a:off x="8913335" y="5369237"/>
            <a:ext cx="1188442" cy="3774755"/>
          </a:xfrm>
          <a:custGeom>
            <a:avLst/>
            <a:gdLst/>
            <a:ahLst/>
            <a:cxnLst/>
            <a:rect l="0" t="0" r="r" b="b"/>
            <a:pathLst>
              <a:path w="43200" h="43200" fill="norm" stroke="1" extrusionOk="0">
                <a:moveTo>
                  <a:pt x="142" y="0"/>
                </a:moveTo>
                <a:lnTo>
                  <a:pt x="43014" y="12607"/>
                </a:lnTo>
                <a:lnTo>
                  <a:pt x="43200" y="43200"/>
                </a:lnTo>
                <a:lnTo>
                  <a:pt x="0" y="43199"/>
                </a:lnTo>
                <a:lnTo>
                  <a:pt x="142" y="0"/>
                </a:lnTo>
                <a:close/>
              </a:path>
            </a:pathLst>
          </a:custGeom>
          <a:gradFill>
            <a:gsLst>
              <a:gs pos="0">
                <a:schemeClr val="accent2">
                  <a:lumMod val="50000"/>
                </a:schemeClr>
              </a:gs>
              <a:gs pos="100000">
                <a:schemeClr val="tx2"/>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547098984" name=""/>
          <p:cNvSpPr/>
          <p:nvPr/>
        </p:nvSpPr>
        <p:spPr bwMode="auto">
          <a:xfrm rot="0" flipH="0" flipV="0">
            <a:off x="11481386" y="7860502"/>
            <a:ext cx="2359690" cy="1283487"/>
          </a:xfrm>
          <a:custGeom>
            <a:avLst/>
            <a:gdLst/>
            <a:ahLst/>
            <a:cxnLst/>
            <a:rect l="0" t="0" r="r" b="b"/>
            <a:pathLst>
              <a:path w="43200" h="43200" fill="norm" stroke="1" extrusionOk="0">
                <a:moveTo>
                  <a:pt x="142" y="0"/>
                </a:moveTo>
                <a:lnTo>
                  <a:pt x="43014" y="12607"/>
                </a:lnTo>
                <a:lnTo>
                  <a:pt x="43200" y="43200"/>
                </a:lnTo>
                <a:lnTo>
                  <a:pt x="0" y="43199"/>
                </a:lnTo>
                <a:lnTo>
                  <a:pt x="142" y="0"/>
                </a:lnTo>
                <a:close/>
              </a:path>
            </a:pathLst>
          </a:custGeom>
          <a:solidFill>
            <a:schemeClr val="accent1">
              <a:lumMod val="5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63108445" name=""/>
          <p:cNvSpPr/>
          <p:nvPr/>
        </p:nvSpPr>
        <p:spPr bwMode="auto">
          <a:xfrm rot="0" flipH="0" flipV="0">
            <a:off x="8537254" y="5418982"/>
            <a:ext cx="6195526" cy="2750495"/>
          </a:xfrm>
          <a:custGeom>
            <a:avLst/>
            <a:gdLst/>
            <a:ahLst/>
            <a:cxnLst/>
            <a:rect l="0" t="0" r="r" b="b"/>
            <a:pathLst>
              <a:path w="43200" h="43200" fill="norm" stroke="1" extrusionOk="0">
                <a:moveTo>
                  <a:pt x="0" y="0"/>
                </a:moveTo>
                <a:lnTo>
                  <a:pt x="15420" y="1065"/>
                </a:lnTo>
                <a:lnTo>
                  <a:pt x="43199" y="30410"/>
                </a:lnTo>
                <a:lnTo>
                  <a:pt x="33965" y="43200"/>
                </a:lnTo>
                <a:lnTo>
                  <a:pt x="0" y="0"/>
                </a:lnTo>
                <a:close/>
              </a:path>
            </a:pathLst>
          </a:custGeom>
          <a:gradFill>
            <a:gsLst>
              <a:gs pos="39000">
                <a:schemeClr val="accent1"/>
              </a:gs>
              <a:gs pos="100000">
                <a:schemeClr val="tx2"/>
              </a:gs>
            </a:gsLst>
            <a:lin ang="36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666272140" name=""/>
          <p:cNvSpPr/>
          <p:nvPr/>
        </p:nvSpPr>
        <p:spPr bwMode="auto">
          <a:xfrm rot="0" flipH="0" flipV="0">
            <a:off x="10707111" y="1669843"/>
            <a:ext cx="2386661" cy="5124384"/>
          </a:xfrm>
          <a:custGeom>
            <a:avLst/>
            <a:gdLst/>
            <a:ahLst/>
            <a:cxnLst/>
            <a:rect l="0" t="0" r="r" b="b"/>
            <a:pathLst>
              <a:path w="43200" h="43200" fill="norm" stroke="1" extrusionOk="0">
                <a:moveTo>
                  <a:pt x="643" y="0"/>
                </a:moveTo>
                <a:lnTo>
                  <a:pt x="43030" y="10271"/>
                </a:lnTo>
                <a:lnTo>
                  <a:pt x="43200" y="43200"/>
                </a:lnTo>
                <a:lnTo>
                  <a:pt x="0" y="32147"/>
                </a:lnTo>
                <a:lnTo>
                  <a:pt x="643" y="0"/>
                </a:lnTo>
                <a:close/>
              </a:path>
            </a:pathLst>
          </a:custGeom>
          <a:solidFill>
            <a:schemeClr val="accent4">
              <a:lumMod val="5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829751313" name=""/>
          <p:cNvSpPr/>
          <p:nvPr/>
        </p:nvSpPr>
        <p:spPr bwMode="auto">
          <a:xfrm rot="0" flipH="0" flipV="0">
            <a:off x="8543183" y="4213354"/>
            <a:ext cx="2183180" cy="1386149"/>
          </a:xfrm>
          <a:custGeom>
            <a:avLst/>
            <a:gdLst/>
            <a:ahLst/>
            <a:cxnLst/>
            <a:rect l="0" t="0" r="r" b="b"/>
            <a:pathLst>
              <a:path w="43200" h="43200" fill="norm" stroke="1" extrusionOk="0">
                <a:moveTo>
                  <a:pt x="0" y="37479"/>
                </a:moveTo>
                <a:lnTo>
                  <a:pt x="43198" y="0"/>
                </a:lnTo>
                <a:lnTo>
                  <a:pt x="43200" y="43200"/>
                </a:lnTo>
                <a:lnTo>
                  <a:pt x="0" y="37668"/>
                </a:lnTo>
                <a:lnTo>
                  <a:pt x="0" y="37479"/>
                </a:lnTo>
                <a:close/>
              </a:path>
            </a:pathLst>
          </a:custGeom>
          <a:gradFill>
            <a:gsLst>
              <a:gs pos="0">
                <a:schemeClr val="tx2"/>
              </a:gs>
              <a:gs pos="68000">
                <a:schemeClr val="accent1"/>
              </a:gs>
            </a:gsLst>
            <a:lin ang="54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699435172" name=""/>
          <p:cNvSpPr/>
          <p:nvPr/>
        </p:nvSpPr>
        <p:spPr bwMode="auto">
          <a:xfrm rot="0" flipH="0" flipV="0">
            <a:off x="9101791" y="5485996"/>
            <a:ext cx="4759183" cy="2313983"/>
          </a:xfrm>
          <a:custGeom>
            <a:avLst/>
            <a:gdLst/>
            <a:ahLst/>
            <a:cxnLst/>
            <a:rect l="0" t="0" r="r" b="b"/>
            <a:pathLst>
              <a:path w="43200" h="43200" fill="norm" stroke="1" extrusionOk="0">
                <a:moveTo>
                  <a:pt x="0" y="4878"/>
                </a:moveTo>
                <a:lnTo>
                  <a:pt x="14649" y="0"/>
                </a:lnTo>
                <a:lnTo>
                  <a:pt x="43200" y="33662"/>
                </a:lnTo>
                <a:lnTo>
                  <a:pt x="33573" y="43200"/>
                </a:lnTo>
                <a:lnTo>
                  <a:pt x="0" y="4878"/>
                </a:lnTo>
                <a:close/>
              </a:path>
            </a:pathLst>
          </a:custGeom>
          <a:gradFill>
            <a:gsLst>
              <a:gs pos="38000">
                <a:schemeClr val="tx2">
                  <a:alpha val="15000"/>
                </a:schemeClr>
              </a:gs>
              <a:gs pos="99000">
                <a:schemeClr val="accent1">
                  <a:alpha val="15000"/>
                </a:schemeClr>
              </a:gs>
            </a:gsLst>
            <a:lin ang="81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966221315" name=""/>
          <p:cNvSpPr/>
          <p:nvPr/>
        </p:nvSpPr>
        <p:spPr bwMode="auto">
          <a:xfrm rot="0" flipH="0" flipV="0">
            <a:off x="10710383" y="1668301"/>
            <a:ext cx="2373208" cy="5183891"/>
          </a:xfrm>
          <a:custGeom>
            <a:avLst/>
            <a:gdLst/>
            <a:ahLst/>
            <a:cxnLst/>
            <a:rect l="0" t="0" r="r" b="b"/>
            <a:pathLst>
              <a:path w="43200" h="43200" fill="norm" stroke="1" extrusionOk="0">
                <a:moveTo>
                  <a:pt x="383" y="0"/>
                </a:moveTo>
                <a:lnTo>
                  <a:pt x="42920" y="10124"/>
                </a:lnTo>
                <a:lnTo>
                  <a:pt x="43200" y="43200"/>
                </a:lnTo>
                <a:lnTo>
                  <a:pt x="0" y="31881"/>
                </a:lnTo>
                <a:lnTo>
                  <a:pt x="383" y="0"/>
                </a:lnTo>
                <a:close/>
              </a:path>
            </a:pathLst>
          </a:custGeom>
          <a:gradFill>
            <a:gsLst>
              <a:gs pos="0">
                <a:schemeClr val="tx2">
                  <a:alpha val="80000"/>
                </a:schemeClr>
              </a:gs>
              <a:gs pos="46000">
                <a:schemeClr val="accent1">
                  <a:lumMod val="75000"/>
                  <a:alpha val="80000"/>
                </a:schemeClr>
              </a:gs>
              <a:gs pos="100000">
                <a:schemeClr val="tx2">
                  <a:lumMod val="75000"/>
                  <a:alpha val="80000"/>
                </a:schemeClr>
              </a:gs>
            </a:gsLst>
            <a:lin ang="51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848491721" name=""/>
          <p:cNvSpPr/>
          <p:nvPr/>
        </p:nvSpPr>
        <p:spPr bwMode="auto">
          <a:xfrm rot="0" flipH="0" flipV="0">
            <a:off x="12778396" y="4257738"/>
            <a:ext cx="1209978" cy="3707880"/>
          </a:xfrm>
          <a:custGeom>
            <a:avLst/>
            <a:gdLst/>
            <a:ahLst/>
            <a:cxnLst/>
            <a:rect l="0" t="0" r="r" b="b"/>
            <a:pathLst>
              <a:path w="43200" h="43200" fill="norm" stroke="1" extrusionOk="0">
                <a:moveTo>
                  <a:pt x="0" y="25"/>
                </a:moveTo>
                <a:lnTo>
                  <a:pt x="42548" y="0"/>
                </a:lnTo>
                <a:lnTo>
                  <a:pt x="43200" y="43200"/>
                </a:lnTo>
                <a:lnTo>
                  <a:pt x="284" y="34954"/>
                </a:lnTo>
                <a:lnTo>
                  <a:pt x="0" y="25"/>
                </a:lnTo>
                <a:close/>
              </a:path>
            </a:pathLst>
          </a:custGeom>
          <a:solidFill>
            <a:schemeClr val="accent4">
              <a:lumMod val="50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579094705" name=""/>
          <p:cNvSpPr/>
          <p:nvPr/>
        </p:nvSpPr>
        <p:spPr bwMode="auto">
          <a:xfrm rot="0" flipH="0" flipV="0">
            <a:off x="12779183" y="4152623"/>
            <a:ext cx="1209976" cy="3707879"/>
          </a:xfrm>
          <a:custGeom>
            <a:avLst/>
            <a:gdLst/>
            <a:ahLst/>
            <a:cxnLst/>
            <a:rect l="0" t="0" r="r" b="b"/>
            <a:pathLst>
              <a:path w="43200" h="43200" fill="norm" stroke="1" extrusionOk="0">
                <a:moveTo>
                  <a:pt x="0" y="25"/>
                </a:moveTo>
                <a:lnTo>
                  <a:pt x="42548" y="0"/>
                </a:lnTo>
                <a:lnTo>
                  <a:pt x="43200" y="43200"/>
                </a:lnTo>
                <a:lnTo>
                  <a:pt x="251" y="35333"/>
                </a:lnTo>
                <a:lnTo>
                  <a:pt x="0" y="25"/>
                </a:lnTo>
                <a:close/>
              </a:path>
            </a:pathLst>
          </a:custGeom>
          <a:gradFill>
            <a:gsLst>
              <a:gs pos="1000">
                <a:schemeClr val="tx2">
                  <a:alpha val="70000"/>
                </a:schemeClr>
              </a:gs>
              <a:gs pos="69000">
                <a:schemeClr val="accent1">
                  <a:lumMod val="75000"/>
                  <a:alpha val="70000"/>
                </a:schemeClr>
              </a:gs>
              <a:gs pos="89000">
                <a:schemeClr val="accent1">
                  <a:alpha val="70000"/>
                </a:schemeClr>
              </a:gs>
            </a:gsLst>
            <a:lin ang="90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083445659" name=""/>
          <p:cNvSpPr/>
          <p:nvPr/>
        </p:nvSpPr>
        <p:spPr bwMode="auto">
          <a:xfrm rot="0" flipH="0" flipV="0">
            <a:off x="11307661" y="3970035"/>
            <a:ext cx="1185562" cy="1966455"/>
          </a:xfrm>
          <a:custGeom>
            <a:avLst/>
            <a:gdLst/>
            <a:ahLst/>
            <a:cxnLst/>
            <a:rect l="0" t="0" r="r" b="b"/>
            <a:pathLst>
              <a:path w="43200" h="43200" fill="norm" stroke="1" extrusionOk="0">
                <a:moveTo>
                  <a:pt x="0" y="0"/>
                </a:moveTo>
                <a:lnTo>
                  <a:pt x="43200" y="14860"/>
                </a:lnTo>
                <a:lnTo>
                  <a:pt x="43024" y="43200"/>
                </a:lnTo>
                <a:lnTo>
                  <a:pt x="0" y="28733"/>
                </a:lnTo>
                <a:lnTo>
                  <a:pt x="0" y="0"/>
                </a:lnTo>
                <a:close/>
              </a:path>
            </a:pathLst>
          </a:custGeom>
          <a:solidFill>
            <a:schemeClr val="accent4">
              <a:lumMod val="7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367320088" name=""/>
          <p:cNvSpPr/>
          <p:nvPr/>
        </p:nvSpPr>
        <p:spPr bwMode="auto">
          <a:xfrm rot="0" flipH="0" flipV="0">
            <a:off x="11331258" y="3972193"/>
            <a:ext cx="2274264" cy="678346"/>
          </a:xfrm>
          <a:custGeom>
            <a:avLst/>
            <a:gdLst/>
            <a:ahLst/>
            <a:cxnLst/>
            <a:rect l="0" t="0" r="r" b="b"/>
            <a:pathLst>
              <a:path w="43200" h="43200" fill="norm" stroke="1" extrusionOk="0">
                <a:moveTo>
                  <a:pt x="21993" y="43200"/>
                </a:moveTo>
                <a:cubicBezTo>
                  <a:pt x="21993" y="43200"/>
                  <a:pt x="0" y="0"/>
                  <a:pt x="0" y="0"/>
                </a:cubicBezTo>
                <a:cubicBezTo>
                  <a:pt x="0" y="0"/>
                  <a:pt x="39807" y="4466"/>
                  <a:pt x="43200" y="3708"/>
                </a:cubicBezTo>
                <a:cubicBezTo>
                  <a:pt x="39656" y="10532"/>
                  <a:pt x="21993" y="43200"/>
                  <a:pt x="21993" y="43200"/>
                </a:cubicBezTo>
                <a:close/>
              </a:path>
            </a:pathLst>
          </a:custGeom>
          <a:gradFill>
            <a:gsLst>
              <a:gs pos="8000">
                <a:schemeClr val="accent4">
                  <a:lumMod val="75000"/>
                  <a:alpha val="55000"/>
                </a:schemeClr>
              </a:gs>
              <a:gs pos="54000">
                <a:srgbClr val="7ACCB5">
                  <a:alpha val="55000"/>
                </a:srgbClr>
              </a:gs>
              <a:gs pos="100000">
                <a:schemeClr val="bg1">
                  <a:alpha val="55000"/>
                </a:schemeClr>
              </a:gs>
            </a:gsLst>
            <a:lin ang="5400000" scaled="1"/>
          </a:gradFill>
          <a:ln w="12700" cap="flat" cmpd="sng" algn="ctr">
            <a:noFill/>
            <a:prstDash val="solid"/>
            <a:miter lim="800000"/>
          </a:ln>
        </p:spPr>
        <p:txBody>
          <a:bodyPr/>
          <a:p>
            <a:pPr>
              <a:defRPr/>
            </a:pPr>
            <a:endParaRPr/>
          </a:p>
        </p:txBody>
      </p:sp>
      <p:sp>
        <p:nvSpPr>
          <p:cNvPr id="1616392082" name=""/>
          <p:cNvSpPr/>
          <p:nvPr/>
        </p:nvSpPr>
        <p:spPr bwMode="auto">
          <a:xfrm rot="0" flipH="0" flipV="0">
            <a:off x="11292833" y="3961270"/>
            <a:ext cx="1200389" cy="1977379"/>
          </a:xfrm>
          <a:custGeom>
            <a:avLst/>
            <a:gdLst/>
            <a:ahLst/>
            <a:cxnLst/>
            <a:rect l="0" t="0" r="r" b="b"/>
            <a:pathLst>
              <a:path w="43200" h="43200" fill="norm" stroke="1" extrusionOk="0">
                <a:moveTo>
                  <a:pt x="0" y="0"/>
                </a:moveTo>
                <a:lnTo>
                  <a:pt x="43200" y="15016"/>
                </a:lnTo>
                <a:lnTo>
                  <a:pt x="43026" y="43200"/>
                </a:lnTo>
                <a:lnTo>
                  <a:pt x="533" y="28812"/>
                </a:lnTo>
                <a:lnTo>
                  <a:pt x="0" y="0"/>
                </a:lnTo>
                <a:close/>
              </a:path>
            </a:pathLst>
          </a:custGeom>
          <a:gradFill>
            <a:gsLst>
              <a:gs pos="0">
                <a:schemeClr val="accent4">
                  <a:lumMod val="75000"/>
                  <a:alpha val="80000"/>
                </a:schemeClr>
              </a:gs>
              <a:gs pos="73000">
                <a:schemeClr val="accent1">
                  <a:lumMod val="50000"/>
                  <a:alpha val="80000"/>
                </a:schemeClr>
              </a:gs>
              <a:gs pos="100000">
                <a:schemeClr val="tx2">
                  <a:alpha val="80000"/>
                </a:schemeClr>
              </a:gs>
            </a:gsLst>
            <a:lin ang="189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2050737673" name=""/>
          <p:cNvSpPr/>
          <p:nvPr/>
        </p:nvSpPr>
        <p:spPr bwMode="auto">
          <a:xfrm rot="0" flipH="0" flipV="0">
            <a:off x="10724506" y="1077185"/>
            <a:ext cx="4724367" cy="3573354"/>
          </a:xfrm>
          <a:custGeom>
            <a:avLst/>
            <a:gdLst/>
            <a:ahLst/>
            <a:cxnLst/>
            <a:rect l="0" t="0" r="r" b="b"/>
            <a:pathLst>
              <a:path w="43200" h="43200" fill="norm" stroke="1" extrusionOk="0">
                <a:moveTo>
                  <a:pt x="5317" y="34989"/>
                </a:moveTo>
                <a:cubicBezTo>
                  <a:pt x="5317" y="34989"/>
                  <a:pt x="21094" y="23367"/>
                  <a:pt x="21094" y="23367"/>
                </a:cubicBezTo>
                <a:cubicBezTo>
                  <a:pt x="21094" y="23367"/>
                  <a:pt x="0" y="7199"/>
                  <a:pt x="0" y="7199"/>
                </a:cubicBezTo>
                <a:cubicBezTo>
                  <a:pt x="0" y="7199"/>
                  <a:pt x="10740" y="20"/>
                  <a:pt x="10740" y="20"/>
                </a:cubicBezTo>
                <a:cubicBezTo>
                  <a:pt x="10740" y="20"/>
                  <a:pt x="10636" y="-308"/>
                  <a:pt x="31693" y="15141"/>
                </a:cubicBezTo>
                <a:lnTo>
                  <a:pt x="43200" y="23469"/>
                </a:lnTo>
                <a:cubicBezTo>
                  <a:pt x="43200" y="23469"/>
                  <a:pt x="43159" y="23581"/>
                  <a:pt x="43159" y="23581"/>
                </a:cubicBezTo>
                <a:cubicBezTo>
                  <a:pt x="43159" y="23581"/>
                  <a:pt x="16134" y="43200"/>
                  <a:pt x="16134" y="43200"/>
                </a:cubicBezTo>
                <a:cubicBezTo>
                  <a:pt x="16134" y="43200"/>
                  <a:pt x="5317" y="34989"/>
                  <a:pt x="5317" y="34989"/>
                </a:cubicBezTo>
                <a:close/>
              </a:path>
            </a:pathLst>
          </a:custGeom>
          <a:gradFill>
            <a:gsLst>
              <a:gs pos="0">
                <a:schemeClr val="accent1">
                  <a:lumMod val="75000"/>
                </a:schemeClr>
              </a:gs>
              <a:gs pos="76000">
                <a:schemeClr val="accent4">
                  <a:lumMod val="75000"/>
                </a:schemeClr>
              </a:gs>
            </a:gsLst>
            <a:lin ang="5400000" scaled="1"/>
          </a:gradFill>
          <a:ln w="12700" cap="flat" cmpd="sng" algn="ctr">
            <a:noFill/>
            <a:prstDash val="solid"/>
            <a:miter lim="800000"/>
          </a:ln>
        </p:spPr>
        <p:txBody>
          <a:bodyPr/>
          <a:p>
            <a:pPr>
              <a:defRPr/>
            </a:pPr>
            <a:endParaRPr/>
          </a:p>
        </p:txBody>
      </p:sp>
      <p:sp>
        <p:nvSpPr>
          <p:cNvPr id="1284423303" name=""/>
          <p:cNvSpPr/>
          <p:nvPr/>
        </p:nvSpPr>
        <p:spPr bwMode="auto">
          <a:xfrm rot="0" flipH="0" flipV="0">
            <a:off x="8537254" y="5418982"/>
            <a:ext cx="4124017" cy="3735532"/>
          </a:xfrm>
          <a:custGeom>
            <a:avLst/>
            <a:gdLst/>
            <a:ahLst/>
            <a:cxnLst/>
            <a:rect l="0" t="0" r="r" b="b"/>
            <a:pathLst>
              <a:path w="43200" h="43200" fill="norm" stroke="1" extrusionOk="0">
                <a:moveTo>
                  <a:pt x="0" y="0"/>
                </a:moveTo>
                <a:cubicBezTo>
                  <a:pt x="0" y="0"/>
                  <a:pt x="43200" y="26887"/>
                  <a:pt x="43200" y="26887"/>
                </a:cubicBezTo>
                <a:cubicBezTo>
                  <a:pt x="43200" y="26887"/>
                  <a:pt x="42885" y="34192"/>
                  <a:pt x="42885" y="34192"/>
                </a:cubicBezTo>
                <a:cubicBezTo>
                  <a:pt x="42885" y="34192"/>
                  <a:pt x="7114" y="12140"/>
                  <a:pt x="7114" y="12140"/>
                </a:cubicBezTo>
                <a:cubicBezTo>
                  <a:pt x="7114" y="12140"/>
                  <a:pt x="7157" y="43155"/>
                  <a:pt x="7157" y="43155"/>
                </a:cubicBezTo>
                <a:cubicBezTo>
                  <a:pt x="7157" y="43155"/>
                  <a:pt x="15" y="43200"/>
                  <a:pt x="15" y="43200"/>
                </a:cubicBezTo>
                <a:cubicBezTo>
                  <a:pt x="15" y="43200"/>
                  <a:pt x="63" y="7793"/>
                  <a:pt x="63" y="7793"/>
                </a:cubicBezTo>
                <a:lnTo>
                  <a:pt x="61" y="7792"/>
                </a:lnTo>
                <a:cubicBezTo>
                  <a:pt x="61" y="7792"/>
                  <a:pt x="0" y="0"/>
                  <a:pt x="0" y="0"/>
                </a:cubicBezTo>
                <a:close/>
              </a:path>
            </a:pathLst>
          </a:custGeom>
          <a:gradFill>
            <a:gsLst>
              <a:gs pos="0">
                <a:schemeClr val="accent1">
                  <a:lumMod val="75000"/>
                </a:schemeClr>
              </a:gs>
              <a:gs pos="50000">
                <a:schemeClr val="accent4">
                  <a:lumMod val="75000"/>
                </a:schemeClr>
              </a:gs>
            </a:gsLst>
            <a:lin ang="5400000" scaled="1"/>
          </a:gradFill>
          <a:ln w="12700" cap="flat" cmpd="sng" algn="ctr">
            <a:noFill/>
            <a:prstDash val="solid"/>
            <a:miter lim="800000"/>
          </a:ln>
        </p:spPr>
      </p:sp>
      <p:sp>
        <p:nvSpPr>
          <p:cNvPr id="780681142" name=""/>
          <p:cNvSpPr/>
          <p:nvPr/>
        </p:nvSpPr>
        <p:spPr bwMode="auto">
          <a:xfrm rot="0" flipH="0" flipV="0">
            <a:off x="11476252" y="7860479"/>
            <a:ext cx="1230454" cy="1283512"/>
          </a:xfrm>
          <a:custGeom>
            <a:avLst/>
            <a:gdLst/>
            <a:ahLst/>
            <a:cxnLst/>
            <a:rect l="0" t="0" r="r" b="b"/>
            <a:pathLst>
              <a:path w="43200" h="43200" fill="norm" stroke="1" extrusionOk="0">
                <a:moveTo>
                  <a:pt x="0" y="0"/>
                </a:moveTo>
                <a:lnTo>
                  <a:pt x="41624" y="22771"/>
                </a:lnTo>
                <a:lnTo>
                  <a:pt x="43200" y="43097"/>
                </a:lnTo>
                <a:lnTo>
                  <a:pt x="204" y="43200"/>
                </a:lnTo>
                <a:lnTo>
                  <a:pt x="0" y="0"/>
                </a:lnTo>
                <a:close/>
              </a:path>
            </a:pathLst>
          </a:custGeom>
          <a:gradFill>
            <a:gsLst>
              <a:gs pos="0">
                <a:schemeClr val="accent2">
                  <a:lumMod val="50000"/>
                  <a:alpha val="60000"/>
                </a:schemeClr>
              </a:gs>
              <a:gs pos="100000">
                <a:schemeClr val="accent1">
                  <a:lumMod val="50000"/>
                  <a:alpha val="60000"/>
                </a:schemeClr>
              </a:gs>
            </a:gsLst>
            <a:lin ang="189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p>
            <a:pPr>
              <a:defRPr/>
            </a:pPr>
            <a:endParaRPr/>
          </a:p>
        </p:txBody>
      </p:sp>
      <p:sp>
        <p:nvSpPr>
          <p:cNvPr id="366760784" name=""/>
          <p:cNvSpPr/>
          <p:nvPr/>
        </p:nvSpPr>
        <p:spPr bwMode="auto">
          <a:xfrm rot="0" flipH="0" flipV="0">
            <a:off x="11476252" y="7197996"/>
            <a:ext cx="2545839" cy="1384295"/>
          </a:xfrm>
          <a:custGeom>
            <a:avLst/>
            <a:gdLst/>
            <a:ahLst/>
            <a:cxnLst/>
            <a:rect l="0" t="0" r="r" b="b"/>
            <a:pathLst>
              <a:path w="43200" h="43200" fill="norm" stroke="1" extrusionOk="0">
                <a:moveTo>
                  <a:pt x="0" y="21194"/>
                </a:moveTo>
                <a:lnTo>
                  <a:pt x="22336" y="0"/>
                </a:lnTo>
                <a:lnTo>
                  <a:pt x="43200" y="21400"/>
                </a:lnTo>
                <a:lnTo>
                  <a:pt x="21109" y="43200"/>
                </a:lnTo>
                <a:lnTo>
                  <a:pt x="0" y="21194"/>
                </a:lnTo>
                <a:close/>
              </a:path>
            </a:pathLst>
          </a:custGeom>
          <a:gradFill>
            <a:gsLst>
              <a:gs pos="3000">
                <a:schemeClr val="accent4">
                  <a:lumMod val="50000"/>
                </a:schemeClr>
              </a:gs>
              <a:gs pos="32000">
                <a:schemeClr val="accent4">
                  <a:lumMod val="75000"/>
                </a:schemeClr>
              </a:gs>
              <a:gs pos="80000">
                <a:schemeClr val="accent4">
                  <a:lumMod val="60000"/>
                  <a:lumOff val="40000"/>
                </a:schemeClr>
              </a:gs>
            </a:gsLst>
            <a:lin ang="54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477962414" name=""/>
          <p:cNvSpPr/>
          <p:nvPr/>
        </p:nvSpPr>
        <p:spPr bwMode="auto">
          <a:xfrm rot="0" flipH="0" flipV="0">
            <a:off x="12488394" y="3017729"/>
            <a:ext cx="2957441" cy="6123208"/>
          </a:xfrm>
          <a:custGeom>
            <a:avLst/>
            <a:gdLst/>
            <a:ahLst/>
            <a:cxnLst/>
            <a:rect l="0" t="0" r="r" b="b"/>
            <a:pathLst>
              <a:path w="43200" h="43200" fill="norm" stroke="1" extrusionOk="0">
                <a:moveTo>
                  <a:pt x="43200" y="8738"/>
                </a:moveTo>
                <a:cubicBezTo>
                  <a:pt x="43200" y="8738"/>
                  <a:pt x="43180" y="35846"/>
                  <a:pt x="43180" y="35846"/>
                </a:cubicBezTo>
                <a:cubicBezTo>
                  <a:pt x="43180" y="35846"/>
                  <a:pt x="22172" y="41208"/>
                  <a:pt x="22172" y="41208"/>
                </a:cubicBezTo>
                <a:cubicBezTo>
                  <a:pt x="22172" y="41208"/>
                  <a:pt x="22130" y="43199"/>
                  <a:pt x="22130" y="43199"/>
                </a:cubicBezTo>
                <a:lnTo>
                  <a:pt x="2505" y="43200"/>
                </a:lnTo>
                <a:cubicBezTo>
                  <a:pt x="2505" y="43200"/>
                  <a:pt x="2406" y="38976"/>
                  <a:pt x="2406" y="38976"/>
                </a:cubicBezTo>
                <a:cubicBezTo>
                  <a:pt x="2406" y="38976"/>
                  <a:pt x="21730" y="34214"/>
                  <a:pt x="21730" y="34214"/>
                </a:cubicBezTo>
                <a:cubicBezTo>
                  <a:pt x="21730" y="34214"/>
                  <a:pt x="21494" y="14718"/>
                  <a:pt x="21494" y="14718"/>
                </a:cubicBezTo>
                <a:cubicBezTo>
                  <a:pt x="21494" y="14718"/>
                  <a:pt x="0" y="20506"/>
                  <a:pt x="0" y="20506"/>
                </a:cubicBezTo>
                <a:cubicBezTo>
                  <a:pt x="0" y="20506"/>
                  <a:pt x="54" y="11337"/>
                  <a:pt x="54" y="11337"/>
                </a:cubicBezTo>
                <a:cubicBezTo>
                  <a:pt x="54" y="11337"/>
                  <a:pt x="43181" y="0"/>
                  <a:pt x="43181" y="0"/>
                </a:cubicBezTo>
                <a:cubicBezTo>
                  <a:pt x="43181" y="0"/>
                  <a:pt x="43181" y="8741"/>
                  <a:pt x="43181" y="8741"/>
                </a:cubicBezTo>
                <a:lnTo>
                  <a:pt x="43200" y="8738"/>
                </a:lnTo>
                <a:close/>
              </a:path>
            </a:pathLst>
          </a:custGeom>
          <a:gradFill>
            <a:gsLst>
              <a:gs pos="50000">
                <a:schemeClr val="accent4"/>
              </a:gs>
              <a:gs pos="100000">
                <a:schemeClr val="accent4">
                  <a:lumMod val="50000"/>
                </a:schemeClr>
              </a:gs>
            </a:gsLst>
            <a:lin ang="2700000" scaled="1"/>
          </a:gradFill>
          <a:ln w="12700" cap="flat" cmpd="sng" algn="ctr">
            <a:noFill/>
            <a:prstDash val="solid"/>
            <a:miter lim="800000"/>
          </a:ln>
        </p:spPr>
      </p:sp>
      <p:sp>
        <p:nvSpPr>
          <p:cNvPr id="2392130" name=""/>
          <p:cNvSpPr/>
          <p:nvPr/>
        </p:nvSpPr>
        <p:spPr bwMode="auto">
          <a:xfrm rot="0" flipH="0" flipV="0">
            <a:off x="11476252" y="7197996"/>
            <a:ext cx="2513674" cy="952862"/>
          </a:xfrm>
          <a:custGeom>
            <a:avLst/>
            <a:gdLst/>
            <a:ahLst/>
            <a:cxnLst/>
            <a:rect l="0" t="0" r="r" b="b"/>
            <a:pathLst>
              <a:path w="43200" h="43200" fill="norm" stroke="1" extrusionOk="0">
                <a:moveTo>
                  <a:pt x="0" y="30790"/>
                </a:moveTo>
                <a:cubicBezTo>
                  <a:pt x="0" y="30790"/>
                  <a:pt x="22621" y="0"/>
                  <a:pt x="22621" y="0"/>
                </a:cubicBezTo>
                <a:cubicBezTo>
                  <a:pt x="22621" y="0"/>
                  <a:pt x="43200" y="29477"/>
                  <a:pt x="43200" y="29477"/>
                </a:cubicBezTo>
                <a:cubicBezTo>
                  <a:pt x="43200" y="29477"/>
                  <a:pt x="8298" y="43200"/>
                  <a:pt x="8298" y="43200"/>
                </a:cubicBezTo>
                <a:cubicBezTo>
                  <a:pt x="8298" y="43200"/>
                  <a:pt x="0" y="30790"/>
                  <a:pt x="0" y="30790"/>
                </a:cubicBezTo>
                <a:close/>
              </a:path>
            </a:pathLst>
          </a:custGeom>
          <a:gradFill>
            <a:gsLst>
              <a:gs pos="46000">
                <a:schemeClr val="accent1">
                  <a:lumMod val="50000"/>
                  <a:alpha val="15000"/>
                </a:schemeClr>
              </a:gs>
              <a:gs pos="100000">
                <a:schemeClr val="accent4">
                  <a:alpha val="15000"/>
                </a:schemeClr>
              </a:gs>
            </a:gsLst>
            <a:lin ang="8100000" scaled="1"/>
          </a:gradFill>
          <a:ln w="12700" cap="flat" cmpd="sng" algn="ctr">
            <a:noFill/>
            <a:prstDash val="solid"/>
            <a:miter lim="800000"/>
          </a:ln>
        </p:spPr>
      </p:sp>
      <p:sp>
        <p:nvSpPr>
          <p:cNvPr id="760638400" name="Title 1"/>
          <p:cNvSpPr>
            <a:spLocks noGrp="1"/>
          </p:cNvSpPr>
          <p:nvPr>
            <p:ph type="ctrTitle"/>
          </p:nvPr>
        </p:nvSpPr>
        <p:spPr bwMode="auto">
          <a:xfrm flipH="0" flipV="0">
            <a:off x="1117596" y="1077185"/>
            <a:ext cx="8134138" cy="3183464"/>
          </a:xfrm>
        </p:spPr>
        <p:txBody>
          <a:bodyPr vertOverflow="overflow" horzOverflow="overflow" vert="horz" wrap="square" lIns="91440" tIns="45720" rIns="91440" bIns="45720" numCol="1" spcCol="0" rtlCol="0" fromWordArt="0" anchor="ctr" anchorCtr="0" forceAA="0" upright="0" compatLnSpc="0">
            <a:normAutofit fontScale="95000" lnSpcReduction="1000"/>
          </a:bodyPr>
          <a:lstStyle>
            <a:lvl1pPr algn="l">
              <a:defRPr sz="6000"/>
            </a:lvl1pPr>
            <a:lvl2pPr algn="l">
              <a:defRPr/>
            </a:lvl2pPr>
            <a:lvl3pPr algn="l">
              <a:defRPr/>
            </a:lvl3pPr>
            <a:lvl4pPr algn="l">
              <a:defRPr/>
            </a:lvl4pPr>
            <a:lvl5pPr algn="l">
              <a:defRPr/>
            </a:lvl5pPr>
            <a:lvl6pPr algn="l">
              <a:defRPr/>
            </a:lvl6pPr>
            <a:lvl7pPr algn="l">
              <a:defRPr/>
            </a:lvl7pPr>
            <a:lvl8pPr algn="l">
              <a:defRPr/>
            </a:lvl8pPr>
            <a:lvl9pPr algn="l">
              <a:defRPr/>
            </a:lvl9pPr>
          </a:lstStyle>
          <a:p>
            <a:pPr>
              <a:defRPr/>
            </a:pPr>
            <a:r>
              <a:rPr/>
              <a:t>CLICK TO EDIT MASTER TITLE STYLE</a:t>
            </a:r>
            <a:endParaRPr/>
          </a:p>
        </p:txBody>
      </p:sp>
      <p:sp>
        <p:nvSpPr>
          <p:cNvPr id="1533926157" name="Subtitle 2"/>
          <p:cNvSpPr>
            <a:spLocks noGrp="1"/>
          </p:cNvSpPr>
          <p:nvPr>
            <p:ph type="subTitle" idx="1"/>
          </p:nvPr>
        </p:nvSpPr>
        <p:spPr bwMode="auto">
          <a:xfrm flipH="0" flipV="0">
            <a:off x="1117596" y="4383418"/>
            <a:ext cx="8134138" cy="2207679"/>
          </a:xfrm>
        </p:spPr>
        <p:txBody>
          <a:bodyPr/>
          <a:lstStyle>
            <a:lvl1pPr marL="0" indent="0" algn="l">
              <a:buNone/>
              <a:defRPr sz="2400"/>
            </a:lvl1pPr>
            <a:lvl2pPr marL="457200" indent="0" algn="l">
              <a:buNone/>
              <a:defRPr sz="2000"/>
            </a:lvl2pPr>
            <a:lvl3pPr marL="914400" indent="0" algn="l">
              <a:buNone/>
              <a:defRPr sz="1800"/>
            </a:lvl3pPr>
            <a:lvl4pPr marL="1371600" indent="0" algn="l">
              <a:buNone/>
              <a:defRPr sz="1600"/>
            </a:lvl4pPr>
            <a:lvl5pPr marL="1828800" indent="0" algn="l">
              <a:buNone/>
              <a:defRPr sz="1600"/>
            </a:lvl5pPr>
            <a:lvl6pPr marL="2286000" indent="0" algn="l">
              <a:buNone/>
              <a:defRPr sz="1600"/>
            </a:lvl6pPr>
            <a:lvl7pPr marL="2743200" indent="0" algn="l">
              <a:buNone/>
              <a:defRPr sz="1600"/>
            </a:lvl7pPr>
            <a:lvl8pPr marL="3200400" indent="0" algn="l">
              <a:buNone/>
              <a:defRPr sz="1600"/>
            </a:lvl8pPr>
            <a:lvl9pPr marL="3657600" indent="0" algn="l">
              <a:buNone/>
              <a:defRPr sz="1600"/>
            </a:lvl9pPr>
          </a:lstStyle>
          <a:p>
            <a:pPr>
              <a:defRPr/>
            </a:pPr>
            <a:r>
              <a:rPr/>
              <a:t>Click to edit Master subtitle style</a:t>
            </a:r>
            <a:endParaRPr/>
          </a:p>
        </p:txBody>
      </p:sp>
      <p:sp>
        <p:nvSpPr>
          <p:cNvPr id="271869129" name="Date Placeholder 3"/>
          <p:cNvSpPr>
            <a:spLocks noGrp="1"/>
          </p:cNvSpPr>
          <p:nvPr>
            <p:ph type="dt" sz="half" idx="10"/>
          </p:nvPr>
        </p:nvSpPr>
        <p:spPr bwMode="auto"/>
        <p:txBody>
          <a:bodyPr/>
          <a:lstStyle/>
          <a:p>
            <a:pPr>
              <a:defRPr/>
            </a:pPr>
            <a:fld id="{8346CE50-AA1B-8B6E-0928-A0384DDEAF85}" type="datetimeFigureOut">
              <a:rPr/>
              <a:t>8/17/2026</a:t>
            </a:fld>
            <a:endParaRPr/>
          </a:p>
        </p:txBody>
      </p:sp>
      <p:sp>
        <p:nvSpPr>
          <p:cNvPr id="634003767" name="Footer Placeholder 4"/>
          <p:cNvSpPr>
            <a:spLocks noGrp="1"/>
          </p:cNvSpPr>
          <p:nvPr>
            <p:ph type="ftr" sz="quarter" idx="11"/>
          </p:nvPr>
        </p:nvSpPr>
        <p:spPr bwMode="auto"/>
        <p:txBody>
          <a:bodyPr/>
          <a:lstStyle/>
          <a:p>
            <a:pPr>
              <a:defRPr/>
            </a:pPr>
            <a:endParaRPr/>
          </a:p>
        </p:txBody>
      </p:sp>
      <p:sp>
        <p:nvSpPr>
          <p:cNvPr id="493548803" name="Slide Number Placeholder 5"/>
          <p:cNvSpPr>
            <a:spLocks noGrp="1"/>
          </p:cNvSpPr>
          <p:nvPr>
            <p:ph type="sldNum" sz="quarter" idx="12"/>
          </p:nvPr>
        </p:nvSpPr>
        <p:spPr bwMode="auto"/>
        <p:txBody>
          <a:bodyPr/>
          <a:lstStyle/>
          <a:p>
            <a:pPr>
              <a:defRPr/>
            </a:pPr>
            <a:fld id="{0469AA73-7BB0-DA50-01D5-729B09BF76DA}" type="slidenum">
              <a:rPr/>
              <a:t>6</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Title and Content">
    <p:spTree>
      <p:nvGrpSpPr>
        <p:cNvPr id="1" name=""/>
        <p:cNvGrpSpPr/>
        <p:nvPr/>
      </p:nvGrpSpPr>
      <p:grpSpPr bwMode="auto">
        <a:xfrm>
          <a:off x="0" y="0"/>
          <a:ext cx="0" cy="0"/>
          <a:chOff x="0" y="0"/>
          <a:chExt cx="0" cy="0"/>
        </a:xfrm>
      </p:grpSpPr>
      <p:pic>
        <p:nvPicPr>
          <p:cNvPr id="720563077" name=""/>
          <p:cNvPicPr>
            <a:picLocks noChangeAspect="1"/>
          </p:cNvPicPr>
          <p:nvPr/>
        </p:nvPicPr>
        <p:blipFill rotWithShape="1">
          <a:blip r:embed="rId2">
            <a:alphaModFix amt="49999"/>
          </a:blip>
          <a:stretch/>
        </p:blipFill>
        <p:spPr bwMode="auto">
          <a:xfrm flipH="0" flipV="0">
            <a:off x="5773039" y="-29541"/>
            <a:ext cx="10482950" cy="4622796"/>
          </a:xfrm>
          <a:prstGeom prst="rect">
            <a:avLst/>
          </a:prstGeom>
        </p:spPr>
      </p:pic>
      <p:sp>
        <p:nvSpPr>
          <p:cNvPr id="69471712" name=""/>
          <p:cNvSpPr/>
          <p:nvPr/>
        </p:nvSpPr>
        <p:spPr bwMode="auto">
          <a:xfrm rot="0" flipH="0" flipV="0">
            <a:off x="1121663" y="2449797"/>
            <a:ext cx="13161964" cy="5790384"/>
          </a:xfrm>
          <a:prstGeom prst="roundRect">
            <a:avLst>
              <a:gd name="adj" fmla="val 3868"/>
            </a:avLst>
          </a:prstGeom>
          <a:solidFill>
            <a:schemeClr val="bg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82120790" name="Title 1"/>
          <p:cNvSpPr>
            <a:spLocks noGrp="1"/>
          </p:cNvSpPr>
          <p:nvPr>
            <p:ph type="title"/>
          </p:nvPr>
        </p:nvSpPr>
        <p:spPr bwMode="auto">
          <a:xfrm flipH="0" flipV="0">
            <a:off x="1121662" y="487677"/>
            <a:ext cx="11687187" cy="1767414"/>
          </a:xfrm>
        </p:spPr>
        <p:txBody>
          <a:bodyPr/>
          <a:lstStyle/>
          <a:p>
            <a:pPr>
              <a:defRPr/>
            </a:pPr>
            <a:r>
              <a:rPr/>
              <a:t>CLICK TO EDIT MASTER TITLE STYLE</a:t>
            </a:r>
            <a:endParaRPr/>
          </a:p>
        </p:txBody>
      </p:sp>
      <p:sp>
        <p:nvSpPr>
          <p:cNvPr id="371892746" name="Footer Placeholder 4"/>
          <p:cNvSpPr>
            <a:spLocks noGrp="1"/>
          </p:cNvSpPr>
          <p:nvPr>
            <p:ph type="ftr" sz="quarter" idx="11"/>
          </p:nvPr>
        </p:nvSpPr>
        <p:spPr bwMode="auto"/>
        <p:txBody>
          <a:bodyPr/>
          <a:lstStyle/>
          <a:p>
            <a:pPr>
              <a:defRPr/>
            </a:pPr>
            <a:endParaRPr/>
          </a:p>
        </p:txBody>
      </p:sp>
      <p:sp>
        <p:nvSpPr>
          <p:cNvPr id="1006430999" name=""/>
          <p:cNvSpPr/>
          <p:nvPr/>
        </p:nvSpPr>
        <p:spPr bwMode="auto">
          <a:xfrm rot="0" flipH="0" flipV="0">
            <a:off x="14252447" y="6323567"/>
            <a:ext cx="1188442" cy="2820426"/>
          </a:xfrm>
          <a:custGeom>
            <a:avLst/>
            <a:gdLst/>
            <a:ahLst/>
            <a:cxnLst/>
            <a:rect l="0" t="0" r="r" b="b"/>
            <a:pathLst>
              <a:path w="43200" h="43200" fill="norm" stroke="1" extrusionOk="0">
                <a:moveTo>
                  <a:pt x="496" y="0"/>
                </a:moveTo>
                <a:lnTo>
                  <a:pt x="43014" y="8181"/>
                </a:lnTo>
                <a:lnTo>
                  <a:pt x="43200" y="43200"/>
                </a:lnTo>
                <a:lnTo>
                  <a:pt x="0" y="43198"/>
                </a:lnTo>
                <a:lnTo>
                  <a:pt x="496" y="0"/>
                </a:lnTo>
                <a:close/>
              </a:path>
            </a:pathLst>
          </a:custGeom>
          <a:gradFill>
            <a:gsLst>
              <a:gs pos="0">
                <a:schemeClr val="accent2">
                  <a:lumMod val="50000"/>
                  <a:alpha val="80000"/>
                </a:schemeClr>
              </a:gs>
              <a:gs pos="100000">
                <a:schemeClr val="tx2">
                  <a:alpha val="8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823922689" name=""/>
          <p:cNvSpPr/>
          <p:nvPr/>
        </p:nvSpPr>
        <p:spPr bwMode="auto">
          <a:xfrm rot="15029760" flipH="0" flipV="0">
            <a:off x="14337114" y="3098117"/>
            <a:ext cx="1188442" cy="2389654"/>
          </a:xfrm>
          <a:custGeom>
            <a:avLst/>
            <a:gdLst/>
            <a:ahLst/>
            <a:cxnLst/>
            <a:rect l="0" t="0" r="r" b="b"/>
            <a:pathLst>
              <a:path w="43200" h="43200" fill="norm" stroke="1" extrusionOk="0">
                <a:moveTo>
                  <a:pt x="142" y="0"/>
                </a:moveTo>
                <a:lnTo>
                  <a:pt x="43014" y="12607"/>
                </a:lnTo>
                <a:lnTo>
                  <a:pt x="43200" y="43200"/>
                </a:lnTo>
                <a:lnTo>
                  <a:pt x="0" y="43199"/>
                </a:lnTo>
                <a:lnTo>
                  <a:pt x="142" y="0"/>
                </a:lnTo>
                <a:close/>
              </a:path>
            </a:pathLst>
          </a:custGeom>
          <a:gradFill>
            <a:gsLst>
              <a:gs pos="0">
                <a:schemeClr val="accent2">
                  <a:lumMod val="50000"/>
                  <a:alpha val="80000"/>
                </a:schemeClr>
              </a:gs>
              <a:gs pos="100000">
                <a:schemeClr val="tx2">
                  <a:alpha val="8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995511271" name=""/>
          <p:cNvSpPr/>
          <p:nvPr/>
        </p:nvSpPr>
        <p:spPr bwMode="auto">
          <a:xfrm rot="0" flipH="0" flipV="0">
            <a:off x="14226382" y="2507544"/>
            <a:ext cx="1188442" cy="3774755"/>
          </a:xfrm>
          <a:custGeom>
            <a:avLst/>
            <a:gdLst/>
            <a:ahLst/>
            <a:cxnLst/>
            <a:rect l="0" t="0" r="r" b="b"/>
            <a:pathLst>
              <a:path w="43200" h="43200" fill="norm" stroke="1" extrusionOk="0">
                <a:moveTo>
                  <a:pt x="142" y="0"/>
                </a:moveTo>
                <a:lnTo>
                  <a:pt x="43014" y="12607"/>
                </a:lnTo>
                <a:lnTo>
                  <a:pt x="43200" y="43200"/>
                </a:lnTo>
                <a:lnTo>
                  <a:pt x="0" y="43199"/>
                </a:lnTo>
                <a:lnTo>
                  <a:pt x="142" y="0"/>
                </a:lnTo>
                <a:close/>
              </a:path>
            </a:pathLst>
          </a:custGeom>
          <a:gradFill>
            <a:gsLst>
              <a:gs pos="0">
                <a:schemeClr val="accent2">
                  <a:lumMod val="50000"/>
                </a:schemeClr>
              </a:gs>
              <a:gs pos="100000">
                <a:schemeClr val="tx2"/>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86958226" name=""/>
          <p:cNvSpPr/>
          <p:nvPr/>
        </p:nvSpPr>
        <p:spPr bwMode="auto">
          <a:xfrm rot="0" flipH="0" flipV="0">
            <a:off x="13329125" y="0"/>
            <a:ext cx="2926870" cy="2090053"/>
          </a:xfrm>
          <a:custGeom>
            <a:avLst/>
            <a:gdLst/>
            <a:ahLst/>
            <a:cxnLst/>
            <a:rect l="0" t="0" r="r" b="b"/>
            <a:pathLst>
              <a:path w="43200" h="43200" fill="norm" stroke="1" extrusionOk="0">
                <a:moveTo>
                  <a:pt x="0" y="15466"/>
                </a:moveTo>
                <a:cubicBezTo>
                  <a:pt x="0" y="15466"/>
                  <a:pt x="19975" y="0"/>
                  <a:pt x="19975" y="0"/>
                </a:cubicBezTo>
                <a:lnTo>
                  <a:pt x="43029" y="0"/>
                </a:lnTo>
                <a:cubicBezTo>
                  <a:pt x="43029" y="0"/>
                  <a:pt x="43200" y="5923"/>
                  <a:pt x="43200" y="5923"/>
                </a:cubicBezTo>
                <a:cubicBezTo>
                  <a:pt x="43200" y="5923"/>
                  <a:pt x="43200" y="41581"/>
                  <a:pt x="43200" y="41581"/>
                </a:cubicBezTo>
                <a:cubicBezTo>
                  <a:pt x="43200" y="41581"/>
                  <a:pt x="253" y="43200"/>
                  <a:pt x="253" y="43200"/>
                </a:cubicBezTo>
                <a:cubicBezTo>
                  <a:pt x="253" y="43200"/>
                  <a:pt x="0" y="15466"/>
                  <a:pt x="0" y="15466"/>
                </a:cubicBezTo>
                <a:close/>
              </a:path>
            </a:pathLst>
          </a:custGeom>
          <a:gradFill>
            <a:gsLst>
              <a:gs pos="2000">
                <a:schemeClr val="accent1">
                  <a:lumMod val="50000"/>
                </a:schemeClr>
              </a:gs>
              <a:gs pos="46000">
                <a:schemeClr val="accent2">
                  <a:lumMod val="50000"/>
                </a:schemeClr>
              </a:gs>
              <a:gs pos="100000">
                <a:schemeClr val="accent4">
                  <a:lumMod val="75000"/>
                </a:schemeClr>
              </a:gs>
            </a:gsLst>
            <a:lin ang="9000000" scaled="1"/>
          </a:gradFill>
          <a:ln w="12700" cap="flat" cmpd="sng" algn="ctr">
            <a:noFill/>
            <a:prstDash val="solid"/>
            <a:miter lim="800000"/>
          </a:ln>
        </p:spPr>
      </p:sp>
      <p:sp>
        <p:nvSpPr>
          <p:cNvPr id="1541713335" name=""/>
          <p:cNvSpPr/>
          <p:nvPr/>
        </p:nvSpPr>
        <p:spPr bwMode="auto">
          <a:xfrm rot="0" flipH="0" flipV="0">
            <a:off x="13302424" y="746214"/>
            <a:ext cx="923932" cy="5522922"/>
          </a:xfrm>
          <a:custGeom>
            <a:avLst/>
            <a:gdLst/>
            <a:ahLst/>
            <a:cxnLst/>
            <a:rect l="0" t="0" r="r" b="b"/>
            <a:pathLst>
              <a:path w="43200" h="43200" fill="norm" stroke="1" extrusionOk="0">
                <a:moveTo>
                  <a:pt x="872" y="0"/>
                </a:moveTo>
                <a:lnTo>
                  <a:pt x="43200" y="4128"/>
                </a:lnTo>
                <a:lnTo>
                  <a:pt x="42414" y="42774"/>
                </a:lnTo>
                <a:lnTo>
                  <a:pt x="0" y="43200"/>
                </a:lnTo>
                <a:lnTo>
                  <a:pt x="872" y="0"/>
                </a:lnTo>
                <a:close/>
              </a:path>
            </a:pathLst>
          </a:custGeom>
          <a:gradFill>
            <a:gsLst>
              <a:gs pos="30000">
                <a:schemeClr val="accent2">
                  <a:lumMod val="50000"/>
                </a:schemeClr>
              </a:gs>
              <a:gs pos="100000">
                <a:schemeClr val="accent1">
                  <a:lumMod val="5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615706624" name=""/>
          <p:cNvSpPr/>
          <p:nvPr/>
        </p:nvSpPr>
        <p:spPr bwMode="auto">
          <a:xfrm>
            <a:off x="14207555" y="217719"/>
            <a:ext cx="2048440" cy="2389121"/>
          </a:xfrm>
          <a:custGeom>
            <a:avLst/>
            <a:gdLst/>
            <a:ahLst/>
            <a:cxnLst/>
            <a:rect l="0" t="0" r="r" b="b"/>
            <a:pathLst>
              <a:path w="1536333" h="1791844" fill="norm" stroke="1" extrusionOk="0">
                <a:moveTo>
                  <a:pt x="10031" y="794821"/>
                </a:moveTo>
                <a:cubicBezTo>
                  <a:pt x="10031" y="794821"/>
                  <a:pt x="1536332" y="0"/>
                  <a:pt x="1536332" y="0"/>
                </a:cubicBezTo>
                <a:cubicBezTo>
                  <a:pt x="1536332" y="0"/>
                  <a:pt x="1536332" y="1750532"/>
                  <a:pt x="1536332" y="1750532"/>
                </a:cubicBezTo>
                <a:cubicBezTo>
                  <a:pt x="1536332" y="1750532"/>
                  <a:pt x="0" y="1791843"/>
                  <a:pt x="0" y="1791843"/>
                </a:cubicBezTo>
                <a:cubicBezTo>
                  <a:pt x="0" y="1791843"/>
                  <a:pt x="10031" y="794821"/>
                  <a:pt x="10031" y="794821"/>
                </a:cubicBezTo>
                <a:close/>
              </a:path>
            </a:pathLst>
          </a:custGeom>
          <a:gradFill>
            <a:gsLst>
              <a:gs pos="0">
                <a:schemeClr val="accent1">
                  <a:lumMod val="50000"/>
                </a:schemeClr>
              </a:gs>
              <a:gs pos="31000">
                <a:schemeClr val="accent1">
                  <a:lumMod val="75000"/>
                </a:schemeClr>
              </a:gs>
              <a:gs pos="75000">
                <a:schemeClr val="accent2">
                  <a:lumMod val="50000"/>
                </a:schemeClr>
              </a:gs>
            </a:gsLst>
            <a:lin ang="0" scaled="1"/>
          </a:gradFill>
          <a:ln w="12700" cap="flat" cmpd="sng" algn="ctr">
            <a:noFill/>
            <a:prstDash val="solid"/>
            <a:miter lim="800000"/>
          </a:ln>
        </p:spPr>
      </p:sp>
      <p:sp>
        <p:nvSpPr>
          <p:cNvPr id="5614574" name=""/>
          <p:cNvSpPr/>
          <p:nvPr/>
        </p:nvSpPr>
        <p:spPr bwMode="auto">
          <a:xfrm rot="0">
            <a:off x="13610534" y="2274396"/>
            <a:ext cx="2645459" cy="6884673"/>
          </a:xfrm>
          <a:custGeom>
            <a:avLst/>
            <a:gdLst/>
            <a:ahLst/>
            <a:cxnLst/>
            <a:rect l="0" t="0" r="r" b="b"/>
            <a:pathLst>
              <a:path w="43200" h="43200" fill="norm" stroke="1" extrusionOk="0">
                <a:moveTo>
                  <a:pt x="247" y="0"/>
                </a:moveTo>
                <a:cubicBezTo>
                  <a:pt x="247" y="0"/>
                  <a:pt x="43200" y="9303"/>
                  <a:pt x="43200" y="9303"/>
                </a:cubicBezTo>
                <a:cubicBezTo>
                  <a:pt x="43200" y="9303"/>
                  <a:pt x="43200" y="13422"/>
                  <a:pt x="43200" y="13422"/>
                </a:cubicBezTo>
                <a:cubicBezTo>
                  <a:pt x="43200" y="13422"/>
                  <a:pt x="11336" y="6584"/>
                  <a:pt x="11336" y="6584"/>
                </a:cubicBezTo>
                <a:cubicBezTo>
                  <a:pt x="11336" y="6584"/>
                  <a:pt x="11391" y="42643"/>
                  <a:pt x="11167" y="43200"/>
                </a:cubicBezTo>
                <a:cubicBezTo>
                  <a:pt x="11167" y="43200"/>
                  <a:pt x="3722" y="43116"/>
                  <a:pt x="0" y="43074"/>
                </a:cubicBezTo>
                <a:cubicBezTo>
                  <a:pt x="0" y="43074"/>
                  <a:pt x="344" y="4227"/>
                  <a:pt x="344" y="4227"/>
                </a:cubicBezTo>
                <a:lnTo>
                  <a:pt x="341" y="4226"/>
                </a:lnTo>
                <a:cubicBezTo>
                  <a:pt x="341" y="4226"/>
                  <a:pt x="247" y="0"/>
                  <a:pt x="247" y="0"/>
                </a:cubicBezTo>
                <a:close/>
              </a:path>
            </a:pathLst>
          </a:custGeom>
          <a:gradFill>
            <a:gsLst>
              <a:gs pos="0">
                <a:schemeClr val="accent1">
                  <a:lumMod val="75000"/>
                </a:schemeClr>
              </a:gs>
              <a:gs pos="50000">
                <a:schemeClr val="accent4">
                  <a:lumMod val="75000"/>
                </a:schemeClr>
              </a:gs>
            </a:gsLst>
            <a:lin ang="5400000" scaled="1"/>
          </a:gradFill>
          <a:ln w="12700" cap="flat" cmpd="sng" algn="ctr">
            <a:noFill/>
            <a:prstDash val="solid"/>
            <a:miter lim="800000"/>
          </a:ln>
        </p:spPr>
      </p:sp>
      <p:sp>
        <p:nvSpPr>
          <p:cNvPr id="89775299" name=""/>
          <p:cNvSpPr/>
          <p:nvPr/>
        </p:nvSpPr>
        <p:spPr bwMode="auto">
          <a:xfrm rot="0">
            <a:off x="13625674" y="1045022"/>
            <a:ext cx="2631685" cy="2728495"/>
          </a:xfrm>
          <a:custGeom>
            <a:avLst/>
            <a:gdLst/>
            <a:ahLst/>
            <a:cxnLst/>
            <a:rect l="0" t="0" r="r" b="b"/>
            <a:pathLst>
              <a:path w="43200" h="43200" fill="norm" stroke="1" extrusionOk="0">
                <a:moveTo>
                  <a:pt x="0" y="19464"/>
                </a:moveTo>
                <a:cubicBezTo>
                  <a:pt x="0" y="19464"/>
                  <a:pt x="43177" y="0"/>
                  <a:pt x="43177" y="0"/>
                </a:cubicBezTo>
                <a:cubicBezTo>
                  <a:pt x="43177" y="0"/>
                  <a:pt x="43177" y="18855"/>
                  <a:pt x="43177" y="18855"/>
                </a:cubicBezTo>
                <a:lnTo>
                  <a:pt x="43199" y="18858"/>
                </a:lnTo>
                <a:cubicBezTo>
                  <a:pt x="43199" y="18858"/>
                  <a:pt x="43200" y="43200"/>
                  <a:pt x="43200" y="43200"/>
                </a:cubicBezTo>
                <a:cubicBezTo>
                  <a:pt x="43200" y="43200"/>
                  <a:pt x="85" y="19464"/>
                  <a:pt x="85" y="19464"/>
                </a:cubicBezTo>
                <a:lnTo>
                  <a:pt x="0" y="19464"/>
                </a:lnTo>
                <a:close/>
              </a:path>
            </a:pathLst>
          </a:custGeom>
          <a:solidFill>
            <a:schemeClr val="accent1"/>
          </a:solidFill>
          <a:ln w="12700" cap="flat" cmpd="sng" algn="ctr">
            <a:noFill/>
            <a:prstDash val="solid"/>
            <a:miter lim="800000"/>
          </a:ln>
        </p:spPr>
      </p:sp>
      <p:sp>
        <p:nvSpPr>
          <p:cNvPr id="664278659" name=""/>
          <p:cNvSpPr/>
          <p:nvPr/>
        </p:nvSpPr>
        <p:spPr bwMode="auto">
          <a:xfrm rot="0" flipH="0" flipV="0">
            <a:off x="13393139" y="6408568"/>
            <a:ext cx="610314" cy="2735425"/>
          </a:xfrm>
          <a:prstGeom prst="rect">
            <a:avLst/>
          </a:prstGeom>
          <a:gradFill>
            <a:gsLst>
              <a:gs pos="0">
                <a:schemeClr val="tx2"/>
              </a:gs>
              <a:gs pos="39000">
                <a:schemeClr val="accent1"/>
              </a:gs>
              <a:gs pos="100000">
                <a:schemeClr val="accent2">
                  <a:lumMod val="50000"/>
                </a:schemeClr>
              </a:gs>
            </a:gsLst>
            <a:lin ang="54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430805656" name=""/>
          <p:cNvSpPr/>
          <p:nvPr/>
        </p:nvSpPr>
        <p:spPr bwMode="auto">
          <a:xfrm rot="0" flipH="0" flipV="0">
            <a:off x="13319797" y="6473128"/>
            <a:ext cx="2938055" cy="525857"/>
          </a:xfrm>
          <a:custGeom>
            <a:avLst/>
            <a:gdLst/>
            <a:ahLst/>
            <a:cxnLst/>
            <a:rect l="0" t="0" r="r" b="b"/>
            <a:pathLst>
              <a:path w="43200" h="43200" fill="norm" stroke="1" extrusionOk="0">
                <a:moveTo>
                  <a:pt x="0" y="0"/>
                </a:moveTo>
                <a:lnTo>
                  <a:pt x="43170" y="2616"/>
                </a:lnTo>
                <a:lnTo>
                  <a:pt x="43200" y="43200"/>
                </a:lnTo>
                <a:lnTo>
                  <a:pt x="9959" y="41732"/>
                </a:lnTo>
                <a:lnTo>
                  <a:pt x="0" y="0"/>
                </a:lnTo>
                <a:close/>
              </a:path>
            </a:pathLst>
          </a:custGeom>
          <a:gradFill>
            <a:gsLst>
              <a:gs pos="0">
                <a:schemeClr val="accent1">
                  <a:lumMod val="75000"/>
                </a:schemeClr>
              </a:gs>
              <a:gs pos="100000">
                <a:schemeClr val="accent1">
                  <a:lumMod val="50000"/>
                </a:schemeClr>
              </a:gs>
            </a:gsLst>
            <a:lin ang="108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677676733" name=""/>
          <p:cNvSpPr/>
          <p:nvPr/>
        </p:nvSpPr>
        <p:spPr bwMode="auto">
          <a:xfrm>
            <a:off x="12808853" y="5733139"/>
            <a:ext cx="3447139" cy="3410854"/>
          </a:xfrm>
          <a:custGeom>
            <a:avLst/>
            <a:gdLst/>
            <a:ahLst/>
            <a:cxnLst/>
            <a:rect l="0" t="0" r="r" b="b"/>
            <a:pathLst>
              <a:path w="2585358" h="2558143" fill="norm" stroke="1" extrusionOk="0">
                <a:moveTo>
                  <a:pt x="0" y="0"/>
                </a:moveTo>
                <a:cubicBezTo>
                  <a:pt x="0" y="0"/>
                  <a:pt x="2585357" y="0"/>
                  <a:pt x="2585357" y="0"/>
                </a:cubicBezTo>
                <a:cubicBezTo>
                  <a:pt x="2585357" y="0"/>
                  <a:pt x="2585357" y="639536"/>
                  <a:pt x="2585357" y="639536"/>
                </a:cubicBezTo>
                <a:cubicBezTo>
                  <a:pt x="2585357" y="639536"/>
                  <a:pt x="489856" y="639536"/>
                  <a:pt x="489856" y="639536"/>
                </a:cubicBezTo>
                <a:cubicBezTo>
                  <a:pt x="489856" y="639536"/>
                  <a:pt x="489856" y="2558143"/>
                  <a:pt x="489856" y="2558143"/>
                </a:cubicBezTo>
                <a:cubicBezTo>
                  <a:pt x="489856" y="2558143"/>
                  <a:pt x="0" y="2558143"/>
                  <a:pt x="0" y="2558143"/>
                </a:cubicBezTo>
                <a:cubicBezTo>
                  <a:pt x="0" y="2558143"/>
                  <a:pt x="0" y="0"/>
                  <a:pt x="0" y="0"/>
                </a:cubicBezTo>
                <a:close/>
              </a:path>
            </a:pathLst>
          </a:custGeom>
          <a:gradFill>
            <a:gsLst>
              <a:gs pos="0">
                <a:schemeClr val="accent1"/>
              </a:gs>
              <a:gs pos="100000">
                <a:schemeClr val="accent4"/>
              </a:gs>
            </a:gsLst>
            <a:lin ang="13500000" scaled="1"/>
          </a:gradFill>
          <a:ln w="12700" cap="flat" cmpd="sng" algn="ctr">
            <a:noFill/>
            <a:prstDash val="solid"/>
            <a:miter lim="800000"/>
          </a:ln>
        </p:spPr>
      </p:sp>
      <p:sp>
        <p:nvSpPr>
          <p:cNvPr id="529240532" name="Content Placeholder 2"/>
          <p:cNvSpPr>
            <a:spLocks noGrp="1"/>
          </p:cNvSpPr>
          <p:nvPr>
            <p:ph idx="1"/>
          </p:nvPr>
        </p:nvSpPr>
        <p:spPr bwMode="auto">
          <a:xfrm flipH="0" flipV="0">
            <a:off x="1121662" y="2438398"/>
            <a:ext cx="11687187" cy="5801783"/>
          </a:xfrm>
        </p:spPr>
        <p:txBody>
          <a:bodyPr/>
          <a:lstStyle>
            <a:lvl1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1pPr>
            <a:lvl2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2pPr>
            <a:lvl3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3pPr>
            <a:lvl4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4pPr>
            <a:lvl5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5pPr>
            <a:lvl6pPr marL="228600" marR="0" indent="-228600" algn="l">
              <a:lnSpc>
                <a:spcPct val="90000"/>
              </a:lnSpc>
              <a:spcAft>
                <a:spcPts val="0"/>
              </a:spcAft>
              <a:buFont typeface="Wingdings"/>
              <a:buChar char="§"/>
              <a:defRPr>
                <a:solidFill>
                  <a:schemeClr val="accent1">
                    <a:lumMod val="75000"/>
                  </a:schemeClr>
                </a:solidFill>
              </a:defRPr>
            </a:lvl6pPr>
            <a:lvl7pPr marL="228600" marR="0" indent="-228600" algn="l">
              <a:lnSpc>
                <a:spcPct val="90000"/>
              </a:lnSpc>
              <a:spcAft>
                <a:spcPts val="0"/>
              </a:spcAft>
              <a:buFont typeface="Wingdings"/>
              <a:buChar char="§"/>
              <a:defRPr>
                <a:solidFill>
                  <a:schemeClr val="accent1">
                    <a:lumMod val="75000"/>
                  </a:schemeClr>
                </a:solidFill>
              </a:defRPr>
            </a:lvl7pPr>
            <a:lvl8pPr marL="228600" marR="0" indent="-228600" algn="l">
              <a:lnSpc>
                <a:spcPct val="90000"/>
              </a:lnSpc>
              <a:spcAft>
                <a:spcPts val="0"/>
              </a:spcAft>
              <a:buFont typeface="Wingdings"/>
              <a:buChar char="§"/>
              <a:defRPr>
                <a:solidFill>
                  <a:schemeClr val="accent1">
                    <a:lumMod val="75000"/>
                  </a:schemeClr>
                </a:solidFill>
              </a:defRPr>
            </a:lvl8pPr>
            <a:lvl9pPr marL="228600" marR="0" indent="-228600" algn="l">
              <a:lnSpc>
                <a:spcPct val="90000"/>
              </a:lnSpc>
              <a:spcAft>
                <a:spcPts val="0"/>
              </a:spcAft>
              <a:buFont typeface="Wingdings"/>
              <a:buChar char="§"/>
              <a:defRPr>
                <a:solidFill>
                  <a:schemeClr val="accent1">
                    <a:lumMod val="75000"/>
                  </a:schemeClr>
                </a:solidFill>
              </a:defRPr>
            </a:lvl9pPr>
          </a:lstStyle>
          <a:p>
            <a:pPr lvl="0" defTabSz="914400" rtl="0">
              <a:defRPr/>
            </a:pPr>
            <a:r>
              <a:rPr/>
              <a:t>Click to edit Master text styles</a:t>
            </a:r>
            <a:endParaRPr/>
          </a:p>
          <a:p>
            <a:pPr lvl="1" defTabSz="914400" rtl="0">
              <a:defRPr/>
            </a:pPr>
            <a:r>
              <a:rPr/>
              <a:t>Second level</a:t>
            </a:r>
            <a:endParaRPr/>
          </a:p>
          <a:p>
            <a:pPr lvl="2" defTabSz="914400" rtl="0">
              <a:defRPr/>
            </a:pPr>
            <a:r>
              <a:rPr/>
              <a:t>Third level</a:t>
            </a:r>
            <a:endParaRPr/>
          </a:p>
          <a:p>
            <a:pPr lvl="3" defTabSz="914400" rtl="0">
              <a:defRPr/>
            </a:pPr>
            <a:r>
              <a:rPr/>
              <a:t>Fourth level</a:t>
            </a:r>
            <a:endParaRPr/>
          </a:p>
          <a:p>
            <a:pPr lvl="4" defTabSz="914400" rtl="0">
              <a:defRPr/>
            </a:pPr>
            <a:r>
              <a:rPr/>
              <a:t>Fifth level</a:t>
            </a:r>
            <a:endParaRPr/>
          </a:p>
        </p:txBody>
      </p:sp>
      <p:sp>
        <p:nvSpPr>
          <p:cNvPr id="967153920" name="Date Placeholder 3"/>
          <p:cNvSpPr>
            <a:spLocks noGrp="1"/>
          </p:cNvSpPr>
          <p:nvPr>
            <p:ph type="dt" sz="half" idx="10"/>
          </p:nvPr>
        </p:nvSpPr>
        <p:spPr bwMode="auto"/>
        <p:txBody>
          <a:bodyPr/>
          <a:lstStyle/>
          <a:p>
            <a:pPr>
              <a:defRPr/>
            </a:pPr>
            <a:fld id="{18503645-11A7-00DD-F62F-6B4F730E83BE}" type="datetimeFigureOut">
              <a:rPr/>
              <a:t>8/17/2026</a:t>
            </a:fld>
            <a:endParaRPr/>
          </a:p>
        </p:txBody>
      </p:sp>
      <p:sp>
        <p:nvSpPr>
          <p:cNvPr id="901563672" name="Footer Placeholder 4"/>
          <p:cNvSpPr>
            <a:spLocks noGrp="1"/>
          </p:cNvSpPr>
          <p:nvPr>
            <p:ph type="ftr" sz="quarter" idx="11"/>
          </p:nvPr>
        </p:nvSpPr>
        <p:spPr bwMode="auto"/>
        <p:txBody>
          <a:bodyPr/>
          <a:lstStyle/>
          <a:p>
            <a:pPr>
              <a:defRPr/>
            </a:pPr>
            <a:endParaRPr/>
          </a:p>
        </p:txBody>
      </p:sp>
      <p:sp>
        <p:nvSpPr>
          <p:cNvPr id="432160372" name="Slide Number Placeholder 5"/>
          <p:cNvSpPr>
            <a:spLocks noGrp="1"/>
          </p:cNvSpPr>
          <p:nvPr>
            <p:ph type="sldNum" sz="quarter" idx="12"/>
          </p:nvPr>
        </p:nvSpPr>
        <p:spPr bwMode="auto"/>
        <p:txBody>
          <a:bodyPr/>
          <a:lstStyle/>
          <a:p>
            <a:pPr>
              <a:defRPr/>
            </a:pPr>
            <a:fld id="{4A54AB23-7085-EB57-ACAF-799F36762060}" type="slidenum">
              <a:rPr/>
              <a:t>7</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Title and Content">
    <p:spTree>
      <p:nvGrpSpPr>
        <p:cNvPr id="1" name=""/>
        <p:cNvGrpSpPr/>
        <p:nvPr/>
      </p:nvGrpSpPr>
      <p:grpSpPr bwMode="auto">
        <a:xfrm>
          <a:off x="0" y="0"/>
          <a:ext cx="0" cy="0"/>
          <a:chOff x="0" y="0"/>
          <a:chExt cx="0" cy="0"/>
        </a:xfrm>
      </p:grpSpPr>
      <p:grpSp>
        <p:nvGrpSpPr>
          <p:cNvPr id="1326195240" name=""/>
          <p:cNvGrpSpPr/>
          <p:nvPr/>
        </p:nvGrpSpPr>
        <p:grpSpPr bwMode="auto">
          <a:xfrm flipH="0" flipV="0">
            <a:off x="485" y="3892824"/>
            <a:ext cx="1590764" cy="5266241"/>
            <a:chOff x="0" y="0"/>
            <a:chExt cx="1590764" cy="5266241"/>
          </a:xfrm>
        </p:grpSpPr>
        <p:sp>
          <p:nvSpPr>
            <p:cNvPr id="516081374" name=""/>
            <p:cNvSpPr/>
            <p:nvPr/>
          </p:nvSpPr>
          <p:spPr bwMode="auto">
            <a:xfrm rot="0" flipH="1" flipV="0">
              <a:off x="490703" y="3425920"/>
              <a:ext cx="714263" cy="1830533"/>
            </a:xfrm>
            <a:custGeom>
              <a:avLst/>
              <a:gdLst/>
              <a:ahLst/>
              <a:cxnLst/>
              <a:rect l="0" t="0" r="r" b="b"/>
              <a:pathLst>
                <a:path w="43200" h="43200" fill="norm" stroke="1" extrusionOk="0">
                  <a:moveTo>
                    <a:pt x="496" y="0"/>
                  </a:moveTo>
                  <a:lnTo>
                    <a:pt x="43014" y="8181"/>
                  </a:lnTo>
                  <a:lnTo>
                    <a:pt x="43200" y="43200"/>
                  </a:lnTo>
                  <a:lnTo>
                    <a:pt x="0" y="43198"/>
                  </a:lnTo>
                  <a:lnTo>
                    <a:pt x="496" y="0"/>
                  </a:lnTo>
                  <a:close/>
                </a:path>
              </a:pathLst>
            </a:custGeom>
            <a:gradFill>
              <a:gsLst>
                <a:gs pos="0">
                  <a:schemeClr val="accent2">
                    <a:lumMod val="40000"/>
                    <a:lumOff val="60000"/>
                  </a:schemeClr>
                </a:gs>
                <a:gs pos="100000">
                  <a:schemeClr val="accent1">
                    <a:lumMod val="40000"/>
                    <a:lumOff val="6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559993642" name=""/>
            <p:cNvSpPr/>
            <p:nvPr/>
          </p:nvSpPr>
          <p:spPr bwMode="auto">
            <a:xfrm rot="0" flipH="1" flipV="0">
              <a:off x="506367" y="949215"/>
              <a:ext cx="714263" cy="2449919"/>
            </a:xfrm>
            <a:custGeom>
              <a:avLst/>
              <a:gdLst/>
              <a:ahLst/>
              <a:cxnLst/>
              <a:rect l="0" t="0" r="r" b="b"/>
              <a:pathLst>
                <a:path w="43200" h="43200" fill="norm" stroke="1" extrusionOk="0">
                  <a:moveTo>
                    <a:pt x="142" y="0"/>
                  </a:moveTo>
                  <a:lnTo>
                    <a:pt x="43014" y="12607"/>
                  </a:lnTo>
                  <a:lnTo>
                    <a:pt x="43200" y="43200"/>
                  </a:lnTo>
                  <a:lnTo>
                    <a:pt x="0" y="43199"/>
                  </a:lnTo>
                  <a:lnTo>
                    <a:pt x="142" y="0"/>
                  </a:lnTo>
                  <a:close/>
                </a:path>
              </a:pathLst>
            </a:custGeom>
            <a:gradFill>
              <a:gsLst>
                <a:gs pos="15000">
                  <a:schemeClr val="accent4">
                    <a:lumMod val="40000"/>
                    <a:lumOff val="60000"/>
                  </a:schemeClr>
                </a:gs>
                <a:gs pos="72000">
                  <a:schemeClr val="accent1">
                    <a:lumMod val="40000"/>
                    <a:lumOff val="6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760524111" name=""/>
            <p:cNvSpPr/>
            <p:nvPr/>
          </p:nvSpPr>
          <p:spPr bwMode="auto">
            <a:xfrm rot="0" flipH="1" flipV="0">
              <a:off x="819" y="797895"/>
              <a:ext cx="1589942" cy="4468344"/>
            </a:xfrm>
            <a:custGeom>
              <a:avLst/>
              <a:gdLst/>
              <a:ahLst/>
              <a:cxnLst/>
              <a:rect l="0" t="0" r="r" b="b"/>
              <a:pathLst>
                <a:path w="43200" h="43200" fill="norm" stroke="1" extrusionOk="0">
                  <a:moveTo>
                    <a:pt x="247" y="0"/>
                  </a:moveTo>
                  <a:cubicBezTo>
                    <a:pt x="247" y="0"/>
                    <a:pt x="43200" y="9303"/>
                    <a:pt x="43200" y="9303"/>
                  </a:cubicBezTo>
                  <a:cubicBezTo>
                    <a:pt x="43200" y="9303"/>
                    <a:pt x="43200" y="13422"/>
                    <a:pt x="43200" y="13422"/>
                  </a:cubicBezTo>
                  <a:cubicBezTo>
                    <a:pt x="43200" y="13422"/>
                    <a:pt x="11336" y="6584"/>
                    <a:pt x="11336" y="6584"/>
                  </a:cubicBezTo>
                  <a:cubicBezTo>
                    <a:pt x="11336" y="6584"/>
                    <a:pt x="11391" y="42643"/>
                    <a:pt x="11167" y="43200"/>
                  </a:cubicBezTo>
                  <a:cubicBezTo>
                    <a:pt x="11167" y="43200"/>
                    <a:pt x="3722" y="43116"/>
                    <a:pt x="0" y="43074"/>
                  </a:cubicBezTo>
                  <a:cubicBezTo>
                    <a:pt x="0" y="43074"/>
                    <a:pt x="344" y="4227"/>
                    <a:pt x="344" y="4227"/>
                  </a:cubicBezTo>
                  <a:lnTo>
                    <a:pt x="341" y="4226"/>
                  </a:lnTo>
                  <a:cubicBezTo>
                    <a:pt x="341" y="4226"/>
                    <a:pt x="247" y="0"/>
                    <a:pt x="247" y="0"/>
                  </a:cubicBezTo>
                  <a:close/>
                </a:path>
              </a:pathLst>
            </a:custGeom>
            <a:gradFill>
              <a:gsLst>
                <a:gs pos="0">
                  <a:schemeClr val="accent4">
                    <a:lumMod val="60000"/>
                    <a:lumOff val="40000"/>
                  </a:schemeClr>
                </a:gs>
                <a:gs pos="50000">
                  <a:schemeClr val="accent4">
                    <a:lumMod val="75000"/>
                  </a:schemeClr>
                </a:gs>
              </a:gsLst>
              <a:lin ang="5400000" scaled="1"/>
            </a:gradFill>
            <a:ln w="12700" cap="flat" cmpd="sng" algn="ctr">
              <a:noFill/>
              <a:prstDash val="solid"/>
              <a:miter lim="800000"/>
            </a:ln>
          </p:spPr>
        </p:sp>
        <p:sp>
          <p:nvSpPr>
            <p:cNvPr id="787138814" name=""/>
            <p:cNvSpPr/>
            <p:nvPr/>
          </p:nvSpPr>
          <p:spPr bwMode="auto">
            <a:xfrm rot="0" flipH="1" flipV="0">
              <a:off x="0" y="0"/>
              <a:ext cx="1581665" cy="1770867"/>
            </a:xfrm>
            <a:custGeom>
              <a:avLst/>
              <a:gdLst/>
              <a:ahLst/>
              <a:cxnLst/>
              <a:rect l="0" t="0" r="r" b="b"/>
              <a:pathLst>
                <a:path w="43200" h="43200" fill="norm" stroke="1" extrusionOk="0">
                  <a:moveTo>
                    <a:pt x="0" y="19464"/>
                  </a:moveTo>
                  <a:cubicBezTo>
                    <a:pt x="0" y="19464"/>
                    <a:pt x="43177" y="0"/>
                    <a:pt x="43177" y="0"/>
                  </a:cubicBezTo>
                  <a:cubicBezTo>
                    <a:pt x="43177" y="0"/>
                    <a:pt x="43177" y="18855"/>
                    <a:pt x="43177" y="18855"/>
                  </a:cubicBezTo>
                  <a:lnTo>
                    <a:pt x="43199" y="18858"/>
                  </a:lnTo>
                  <a:cubicBezTo>
                    <a:pt x="43199" y="18858"/>
                    <a:pt x="43200" y="43200"/>
                    <a:pt x="43200" y="43200"/>
                  </a:cubicBezTo>
                  <a:cubicBezTo>
                    <a:pt x="43200" y="43200"/>
                    <a:pt x="85" y="19464"/>
                    <a:pt x="85" y="19464"/>
                  </a:cubicBezTo>
                  <a:lnTo>
                    <a:pt x="0" y="19464"/>
                  </a:lnTo>
                  <a:close/>
                </a:path>
              </a:pathLst>
            </a:custGeom>
            <a:solidFill>
              <a:schemeClr val="accent4">
                <a:lumMod val="20000"/>
                <a:lumOff val="80000"/>
              </a:schemeClr>
            </a:solidFill>
            <a:ln w="12700" cap="flat" cmpd="sng" algn="ctr">
              <a:noFill/>
              <a:prstDash val="solid"/>
              <a:miter lim="800000"/>
            </a:ln>
          </p:spPr>
        </p:sp>
      </p:grpSp>
      <p:grpSp>
        <p:nvGrpSpPr>
          <p:cNvPr id="1345555609" name=""/>
          <p:cNvGrpSpPr/>
          <p:nvPr/>
        </p:nvGrpSpPr>
        <p:grpSpPr bwMode="auto">
          <a:xfrm flipH="0" flipV="0">
            <a:off x="-53517" y="7216707"/>
            <a:ext cx="2154607" cy="1942358"/>
            <a:chOff x="0" y="0"/>
            <a:chExt cx="2154607" cy="1942358"/>
          </a:xfrm>
        </p:grpSpPr>
        <p:sp>
          <p:nvSpPr>
            <p:cNvPr id="999878513" name=""/>
            <p:cNvSpPr/>
            <p:nvPr/>
          </p:nvSpPr>
          <p:spPr bwMode="auto">
            <a:xfrm rot="0" flipH="1" flipV="0">
              <a:off x="1408330" y="384630"/>
              <a:ext cx="381265" cy="1557727"/>
            </a:xfrm>
            <a:prstGeom prst="rect">
              <a:avLst/>
            </a:prstGeom>
            <a:gradFill>
              <a:gsLst>
                <a:gs pos="0">
                  <a:schemeClr val="accent1">
                    <a:lumMod val="60000"/>
                    <a:lumOff val="40000"/>
                  </a:schemeClr>
                </a:gs>
                <a:gs pos="100000">
                  <a:schemeClr val="accent2">
                    <a:lumMod val="40000"/>
                    <a:lumOff val="60000"/>
                  </a:schemeClr>
                </a:gs>
              </a:gsLst>
              <a:lin ang="54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704227593" name=""/>
            <p:cNvSpPr/>
            <p:nvPr/>
          </p:nvSpPr>
          <p:spPr bwMode="auto">
            <a:xfrm rot="0" flipH="1" flipV="0">
              <a:off x="0" y="421393"/>
              <a:ext cx="1835418" cy="299455"/>
            </a:xfrm>
            <a:custGeom>
              <a:avLst/>
              <a:gdLst/>
              <a:ahLst/>
              <a:cxnLst/>
              <a:rect l="0" t="0" r="r" b="b"/>
              <a:pathLst>
                <a:path w="43200" h="43200" fill="norm" stroke="1" extrusionOk="0">
                  <a:moveTo>
                    <a:pt x="0" y="0"/>
                  </a:moveTo>
                  <a:lnTo>
                    <a:pt x="43170" y="2616"/>
                  </a:lnTo>
                  <a:lnTo>
                    <a:pt x="43200" y="43200"/>
                  </a:lnTo>
                  <a:lnTo>
                    <a:pt x="9959" y="41732"/>
                  </a:lnTo>
                  <a:lnTo>
                    <a:pt x="0" y="0"/>
                  </a:lnTo>
                  <a:close/>
                </a:path>
              </a:pathLst>
            </a:custGeom>
            <a:gradFill>
              <a:gsLst>
                <a:gs pos="0">
                  <a:schemeClr val="accent1">
                    <a:lumMod val="20000"/>
                    <a:lumOff val="80000"/>
                  </a:schemeClr>
                </a:gs>
                <a:gs pos="100000">
                  <a:schemeClr val="accent1">
                    <a:lumMod val="60000"/>
                    <a:lumOff val="40000"/>
                  </a:schemeClr>
                </a:gs>
              </a:gsLst>
              <a:lin ang="108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0672631" name=""/>
            <p:cNvSpPr/>
            <p:nvPr/>
          </p:nvSpPr>
          <p:spPr bwMode="auto">
            <a:xfrm rot="0" flipH="1" flipV="0">
              <a:off x="1157" y="0"/>
              <a:ext cx="2153445" cy="1942358"/>
            </a:xfrm>
            <a:custGeom>
              <a:avLst/>
              <a:gdLst/>
              <a:ahLst/>
              <a:cxnLst/>
              <a:rect l="0" t="0" r="r" b="b"/>
              <a:pathLst>
                <a:path w="2585358" h="2558143" fill="norm" stroke="1" extrusionOk="0">
                  <a:moveTo>
                    <a:pt x="0" y="0"/>
                  </a:moveTo>
                  <a:cubicBezTo>
                    <a:pt x="0" y="0"/>
                    <a:pt x="2585357" y="0"/>
                    <a:pt x="2585357" y="0"/>
                  </a:cubicBezTo>
                  <a:cubicBezTo>
                    <a:pt x="2585357" y="0"/>
                    <a:pt x="2585357" y="639536"/>
                    <a:pt x="2585357" y="639536"/>
                  </a:cubicBezTo>
                  <a:cubicBezTo>
                    <a:pt x="2585357" y="639536"/>
                    <a:pt x="489856" y="639536"/>
                    <a:pt x="489856" y="639536"/>
                  </a:cubicBezTo>
                  <a:cubicBezTo>
                    <a:pt x="489856" y="639536"/>
                    <a:pt x="489856" y="2558143"/>
                    <a:pt x="489856" y="2558143"/>
                  </a:cubicBezTo>
                  <a:cubicBezTo>
                    <a:pt x="489856" y="2558143"/>
                    <a:pt x="0" y="2558143"/>
                    <a:pt x="0" y="2558143"/>
                  </a:cubicBezTo>
                  <a:cubicBezTo>
                    <a:pt x="0" y="2558143"/>
                    <a:pt x="0" y="0"/>
                    <a:pt x="0" y="0"/>
                  </a:cubicBezTo>
                  <a:close/>
                </a:path>
              </a:pathLst>
            </a:custGeom>
            <a:gradFill>
              <a:gsLst>
                <a:gs pos="50000">
                  <a:schemeClr val="accent1">
                    <a:lumMod val="20000"/>
                    <a:lumOff val="80000"/>
                    <a:alpha val="99999"/>
                  </a:schemeClr>
                </a:gs>
                <a:gs pos="100000">
                  <a:schemeClr val="accent1">
                    <a:lumMod val="40000"/>
                    <a:lumOff val="60000"/>
                    <a:alpha val="99999"/>
                  </a:schemeClr>
                </a:gs>
              </a:gsLst>
              <a:lin ang="13500000" scaled="1"/>
            </a:gradFill>
            <a:ln w="12700" cap="flat" cmpd="sng" algn="ctr">
              <a:noFill/>
              <a:prstDash val="solid"/>
              <a:miter lim="800000"/>
            </a:ln>
          </p:spPr>
        </p:sp>
      </p:grpSp>
      <p:sp>
        <p:nvSpPr>
          <p:cNvPr id="251454780" name=""/>
          <p:cNvSpPr/>
          <p:nvPr/>
        </p:nvSpPr>
        <p:spPr bwMode="auto">
          <a:xfrm rot="0" flipH="0" flipV="0">
            <a:off x="13329125" y="0"/>
            <a:ext cx="2926870" cy="2090051"/>
          </a:xfrm>
          <a:custGeom>
            <a:avLst/>
            <a:gdLst/>
            <a:ahLst/>
            <a:cxnLst/>
            <a:rect l="0" t="0" r="r" b="b"/>
            <a:pathLst>
              <a:path w="43200" h="43200" fill="norm" stroke="1" extrusionOk="0">
                <a:moveTo>
                  <a:pt x="0" y="15466"/>
                </a:moveTo>
                <a:cubicBezTo>
                  <a:pt x="0" y="15466"/>
                  <a:pt x="19975" y="0"/>
                  <a:pt x="19975" y="0"/>
                </a:cubicBezTo>
                <a:lnTo>
                  <a:pt x="43029" y="0"/>
                </a:lnTo>
                <a:cubicBezTo>
                  <a:pt x="43029" y="0"/>
                  <a:pt x="43200" y="5923"/>
                  <a:pt x="43200" y="5923"/>
                </a:cubicBezTo>
                <a:cubicBezTo>
                  <a:pt x="43200" y="5923"/>
                  <a:pt x="43200" y="41581"/>
                  <a:pt x="43200" y="41581"/>
                </a:cubicBezTo>
                <a:cubicBezTo>
                  <a:pt x="43200" y="41581"/>
                  <a:pt x="253" y="43200"/>
                  <a:pt x="253" y="43200"/>
                </a:cubicBezTo>
                <a:cubicBezTo>
                  <a:pt x="253" y="43200"/>
                  <a:pt x="0" y="15466"/>
                  <a:pt x="0" y="15466"/>
                </a:cubicBezTo>
                <a:close/>
              </a:path>
            </a:pathLst>
          </a:custGeom>
          <a:gradFill>
            <a:gsLst>
              <a:gs pos="2000">
                <a:schemeClr val="accent4">
                  <a:lumMod val="20000"/>
                  <a:lumOff val="80000"/>
                </a:schemeClr>
              </a:gs>
              <a:gs pos="46000">
                <a:schemeClr val="accent2">
                  <a:lumMod val="40000"/>
                  <a:lumOff val="60000"/>
                </a:schemeClr>
              </a:gs>
              <a:gs pos="100000">
                <a:schemeClr val="bg1">
                  <a:lumMod val="95000"/>
                </a:schemeClr>
              </a:gs>
            </a:gsLst>
            <a:lin ang="9000000" scaled="1"/>
          </a:gradFill>
          <a:ln w="12700" cap="flat" cmpd="sng" algn="ctr">
            <a:noFill/>
            <a:prstDash val="solid"/>
            <a:miter lim="800000"/>
          </a:ln>
        </p:spPr>
      </p:sp>
      <p:sp>
        <p:nvSpPr>
          <p:cNvPr id="638804208" name=""/>
          <p:cNvSpPr/>
          <p:nvPr/>
        </p:nvSpPr>
        <p:spPr bwMode="auto">
          <a:xfrm rot="0" flipH="0" flipV="0">
            <a:off x="13282426" y="746213"/>
            <a:ext cx="943932" cy="8397781"/>
          </a:xfrm>
          <a:custGeom>
            <a:avLst/>
            <a:gdLst/>
            <a:ahLst/>
            <a:cxnLst/>
            <a:rect l="0" t="0" r="r" b="b"/>
            <a:pathLst>
              <a:path w="43200" h="43200" fill="norm" stroke="1" extrusionOk="0">
                <a:moveTo>
                  <a:pt x="1768" y="0"/>
                </a:moveTo>
                <a:lnTo>
                  <a:pt x="43200" y="2714"/>
                </a:lnTo>
                <a:lnTo>
                  <a:pt x="41516" y="43200"/>
                </a:lnTo>
                <a:lnTo>
                  <a:pt x="0" y="43200"/>
                </a:lnTo>
                <a:lnTo>
                  <a:pt x="1768" y="0"/>
                </a:lnTo>
                <a:close/>
              </a:path>
            </a:pathLst>
          </a:custGeom>
          <a:gradFill>
            <a:gsLst>
              <a:gs pos="30000">
                <a:schemeClr val="tx2">
                  <a:lumMod val="20000"/>
                  <a:lumOff val="80000"/>
                </a:schemeClr>
              </a:gs>
              <a:gs pos="100000">
                <a:schemeClr val="accent1">
                  <a:lumMod val="60000"/>
                  <a:lumOff val="4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820202712" name=""/>
          <p:cNvSpPr/>
          <p:nvPr/>
        </p:nvSpPr>
        <p:spPr bwMode="auto">
          <a:xfrm rot="0" flipH="0" flipV="0">
            <a:off x="14183898" y="196502"/>
            <a:ext cx="2072095" cy="8962757"/>
          </a:xfrm>
          <a:custGeom>
            <a:avLst/>
            <a:gdLst/>
            <a:ahLst/>
            <a:cxnLst/>
            <a:rect l="0" t="0" r="r" b="b"/>
            <a:pathLst>
              <a:path w="43200" h="43200" fill="norm" stroke="1" extrusionOk="0">
                <a:moveTo>
                  <a:pt x="770" y="5107"/>
                </a:moveTo>
                <a:cubicBezTo>
                  <a:pt x="770" y="5107"/>
                  <a:pt x="43200" y="0"/>
                  <a:pt x="43200" y="0"/>
                </a:cubicBezTo>
                <a:cubicBezTo>
                  <a:pt x="43200" y="0"/>
                  <a:pt x="42479" y="43199"/>
                  <a:pt x="42479" y="43199"/>
                </a:cubicBezTo>
                <a:cubicBezTo>
                  <a:pt x="42479" y="43199"/>
                  <a:pt x="-1773" y="43213"/>
                  <a:pt x="118" y="43126"/>
                </a:cubicBezTo>
                <a:cubicBezTo>
                  <a:pt x="118" y="43126"/>
                  <a:pt x="770" y="5107"/>
                  <a:pt x="770" y="5107"/>
                </a:cubicBezTo>
                <a:close/>
              </a:path>
            </a:pathLst>
          </a:custGeom>
          <a:gradFill>
            <a:gsLst>
              <a:gs pos="0">
                <a:schemeClr val="accent4">
                  <a:lumMod val="75000"/>
                </a:schemeClr>
              </a:gs>
              <a:gs pos="100000">
                <a:schemeClr val="accent4">
                  <a:lumMod val="40000"/>
                  <a:lumOff val="60000"/>
                </a:schemeClr>
              </a:gs>
            </a:gsLst>
            <a:lin ang="0" scaled="1"/>
          </a:gradFill>
          <a:ln w="12700" cap="flat" cmpd="sng" algn="ctr">
            <a:noFill/>
            <a:prstDash val="solid"/>
            <a:miter lim="800000"/>
          </a:ln>
        </p:spPr>
        <p:txBody>
          <a:bodyPr anchor="ctr"/>
          <a:p>
            <a:pPr algn="ctr">
              <a:defRPr/>
            </a:pPr>
            <a:endParaRPr/>
          </a:p>
        </p:txBody>
      </p:sp>
      <p:pic>
        <p:nvPicPr>
          <p:cNvPr id="174671379" name=""/>
          <p:cNvPicPr>
            <a:picLocks noChangeAspect="1"/>
          </p:cNvPicPr>
          <p:nvPr/>
        </p:nvPicPr>
        <p:blipFill rotWithShape="1">
          <a:blip r:embed="rId2">
            <a:alphaModFix amt="49999"/>
          </a:blip>
          <a:stretch/>
        </p:blipFill>
        <p:spPr bwMode="auto">
          <a:xfrm flipH="0" flipV="0">
            <a:off x="5773039" y="-29541"/>
            <a:ext cx="10482950" cy="4622796"/>
          </a:xfrm>
          <a:prstGeom prst="rect">
            <a:avLst/>
          </a:prstGeom>
        </p:spPr>
      </p:pic>
      <p:sp>
        <p:nvSpPr>
          <p:cNvPr id="764793447" name=""/>
          <p:cNvSpPr/>
          <p:nvPr/>
        </p:nvSpPr>
        <p:spPr bwMode="auto">
          <a:xfrm rot="0" flipH="0" flipV="0">
            <a:off x="1121663" y="2449797"/>
            <a:ext cx="11687187" cy="5790384"/>
          </a:xfrm>
          <a:prstGeom prst="roundRect">
            <a:avLst>
              <a:gd name="adj" fmla="val 3868"/>
            </a:avLst>
          </a:prstGeom>
          <a:solidFill>
            <a:schemeClr val="bg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598373650" name="Title 1"/>
          <p:cNvSpPr>
            <a:spLocks noGrp="1"/>
          </p:cNvSpPr>
          <p:nvPr>
            <p:ph type="title"/>
          </p:nvPr>
        </p:nvSpPr>
        <p:spPr bwMode="auto">
          <a:xfrm flipH="0" flipV="0">
            <a:off x="1117596" y="487677"/>
            <a:ext cx="11687187" cy="1767414"/>
          </a:xfrm>
        </p:spPr>
        <p:txBody>
          <a:bodyPr/>
          <a:lstStyle>
            <a:lvl1pPr>
              <a:defRPr>
                <a:solidFill>
                  <a:schemeClr val="accent1">
                    <a:lumMod val="75000"/>
                  </a:schemeClr>
                </a:solidFill>
              </a:defRPr>
            </a:lvl1pPr>
            <a:lvl2pPr>
              <a:defRPr>
                <a:solidFill>
                  <a:schemeClr val="accent1">
                    <a:lumMod val="75000"/>
                  </a:schemeClr>
                </a:solidFill>
              </a:defRPr>
            </a:lvl2pPr>
            <a:lvl3pPr>
              <a:defRPr>
                <a:solidFill>
                  <a:schemeClr val="accent1">
                    <a:lumMod val="75000"/>
                  </a:schemeClr>
                </a:solidFill>
              </a:defRPr>
            </a:lvl3pPr>
            <a:lvl4pPr>
              <a:defRPr>
                <a:solidFill>
                  <a:schemeClr val="accent1">
                    <a:lumMod val="75000"/>
                  </a:schemeClr>
                </a:solidFill>
              </a:defRPr>
            </a:lvl4pPr>
            <a:lvl5pPr>
              <a:defRPr>
                <a:solidFill>
                  <a:schemeClr val="accent1">
                    <a:lumMod val="75000"/>
                  </a:schemeClr>
                </a:solidFill>
              </a:defRPr>
            </a:lvl5pPr>
            <a:lvl6pPr>
              <a:defRPr>
                <a:solidFill>
                  <a:schemeClr val="accent1">
                    <a:lumMod val="75000"/>
                  </a:schemeClr>
                </a:solidFill>
              </a:defRPr>
            </a:lvl6pPr>
            <a:lvl7pPr>
              <a:defRPr>
                <a:solidFill>
                  <a:schemeClr val="accent1">
                    <a:lumMod val="75000"/>
                  </a:schemeClr>
                </a:solidFill>
              </a:defRPr>
            </a:lvl7pPr>
            <a:lvl8pPr>
              <a:defRPr>
                <a:solidFill>
                  <a:schemeClr val="accent1">
                    <a:lumMod val="75000"/>
                  </a:schemeClr>
                </a:solidFill>
              </a:defRPr>
            </a:lvl8pPr>
            <a:lvl9pPr>
              <a:defRPr>
                <a:solidFill>
                  <a:schemeClr val="accent1">
                    <a:lumMod val="75000"/>
                  </a:schemeClr>
                </a:solidFill>
              </a:defRPr>
            </a:lvl9pPr>
          </a:lstStyle>
          <a:p>
            <a:pPr>
              <a:defRPr/>
            </a:pPr>
            <a:r>
              <a:rPr/>
              <a:t>CLICK TO EDIT MASTER TITLE STYLE</a:t>
            </a:r>
            <a:endParaRPr/>
          </a:p>
        </p:txBody>
      </p:sp>
      <p:sp>
        <p:nvSpPr>
          <p:cNvPr id="2008936970" name="Footer Placeholder 4"/>
          <p:cNvSpPr>
            <a:spLocks noGrp="1"/>
          </p:cNvSpPr>
          <p:nvPr>
            <p:ph type="ftr" sz="quarter" idx="11"/>
          </p:nvPr>
        </p:nvSpPr>
        <p:spPr bwMode="auto"/>
        <p:txBody>
          <a:bodyPr/>
          <a:lstStyle/>
          <a:p>
            <a:pPr>
              <a:defRPr/>
            </a:pPr>
            <a:endParaRPr/>
          </a:p>
        </p:txBody>
      </p:sp>
      <p:sp>
        <p:nvSpPr>
          <p:cNvPr id="1792944342" name="Content Placeholder 2"/>
          <p:cNvSpPr>
            <a:spLocks noGrp="1"/>
          </p:cNvSpPr>
          <p:nvPr>
            <p:ph idx="1"/>
          </p:nvPr>
        </p:nvSpPr>
        <p:spPr bwMode="auto">
          <a:xfrm flipH="0" flipV="0">
            <a:off x="1121662" y="2438398"/>
            <a:ext cx="11687187" cy="5801783"/>
          </a:xfrm>
        </p:spPr>
        <p:txBody>
          <a:bodyPr/>
          <a:lstStyle>
            <a:lvl1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1pPr>
            <a:lvl2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2pPr>
            <a:lvl3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3pPr>
            <a:lvl4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4pPr>
            <a:lvl5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5pPr>
            <a:lvl6pPr marL="228600" marR="0" indent="-228600" algn="l">
              <a:lnSpc>
                <a:spcPct val="90000"/>
              </a:lnSpc>
              <a:spcAft>
                <a:spcPts val="0"/>
              </a:spcAft>
              <a:buFont typeface="Wingdings"/>
              <a:buChar char="§"/>
              <a:defRPr>
                <a:solidFill>
                  <a:schemeClr val="accent1">
                    <a:lumMod val="75000"/>
                  </a:schemeClr>
                </a:solidFill>
              </a:defRPr>
            </a:lvl6pPr>
            <a:lvl7pPr marL="228600" marR="0" indent="-228600" algn="l">
              <a:lnSpc>
                <a:spcPct val="90000"/>
              </a:lnSpc>
              <a:spcAft>
                <a:spcPts val="0"/>
              </a:spcAft>
              <a:buFont typeface="Wingdings"/>
              <a:buChar char="§"/>
              <a:defRPr>
                <a:solidFill>
                  <a:schemeClr val="accent1">
                    <a:lumMod val="75000"/>
                  </a:schemeClr>
                </a:solidFill>
              </a:defRPr>
            </a:lvl7pPr>
            <a:lvl8pPr marL="228600" marR="0" indent="-228600" algn="l">
              <a:lnSpc>
                <a:spcPct val="90000"/>
              </a:lnSpc>
              <a:spcAft>
                <a:spcPts val="0"/>
              </a:spcAft>
              <a:buFont typeface="Wingdings"/>
              <a:buChar char="§"/>
              <a:defRPr>
                <a:solidFill>
                  <a:schemeClr val="accent1">
                    <a:lumMod val="75000"/>
                  </a:schemeClr>
                </a:solidFill>
              </a:defRPr>
            </a:lvl8pPr>
            <a:lvl9pPr marL="228600" marR="0" indent="-228600" algn="l">
              <a:lnSpc>
                <a:spcPct val="90000"/>
              </a:lnSpc>
              <a:spcAft>
                <a:spcPts val="0"/>
              </a:spcAft>
              <a:buFont typeface="Wingdings"/>
              <a:buChar char="§"/>
              <a:defRPr>
                <a:solidFill>
                  <a:schemeClr val="accent1">
                    <a:lumMod val="75000"/>
                  </a:schemeClr>
                </a:solidFill>
              </a:defRPr>
            </a:lvl9pPr>
          </a:lstStyle>
          <a:p>
            <a:pPr lvl="0" defTabSz="914400" rtl="0">
              <a:defRPr/>
            </a:pPr>
            <a:r>
              <a:rPr/>
              <a:t>Click to edit Master text styles</a:t>
            </a:r>
            <a:endParaRPr/>
          </a:p>
          <a:p>
            <a:pPr lvl="1" defTabSz="914400" rtl="0">
              <a:defRPr/>
            </a:pPr>
            <a:r>
              <a:rPr/>
              <a:t>Second level</a:t>
            </a:r>
            <a:endParaRPr/>
          </a:p>
          <a:p>
            <a:pPr lvl="2" defTabSz="914400" rtl="0">
              <a:defRPr/>
            </a:pPr>
            <a:r>
              <a:rPr/>
              <a:t>Third level</a:t>
            </a:r>
            <a:endParaRPr/>
          </a:p>
          <a:p>
            <a:pPr lvl="3" defTabSz="914400" rtl="0">
              <a:defRPr/>
            </a:pPr>
            <a:r>
              <a:rPr/>
              <a:t>Fourth level</a:t>
            </a:r>
            <a:endParaRPr/>
          </a:p>
          <a:p>
            <a:pPr lvl="4" defTabSz="914400" rtl="0">
              <a:defRPr/>
            </a:pPr>
            <a:r>
              <a:rPr/>
              <a:t>Fifth level</a:t>
            </a:r>
            <a:endParaRPr/>
          </a:p>
        </p:txBody>
      </p:sp>
      <p:sp>
        <p:nvSpPr>
          <p:cNvPr id="829616881" name="Footer Placeholder 4"/>
          <p:cNvSpPr>
            <a:spLocks noGrp="1"/>
          </p:cNvSpPr>
          <p:nvPr>
            <p:ph type="ftr" sz="quarter" idx="11"/>
          </p:nvPr>
        </p:nvSpPr>
        <p:spPr bwMode="auto"/>
        <p:txBody>
          <a:bodyPr/>
          <a:lstStyle/>
          <a:p>
            <a:pPr>
              <a:defRPr/>
            </a:pPr>
            <a:endParaRPr/>
          </a:p>
        </p:txBody>
      </p:sp>
      <p:sp>
        <p:nvSpPr>
          <p:cNvPr id="1558931456" name="Date Placeholder 3"/>
          <p:cNvSpPr>
            <a:spLocks noGrp="1"/>
          </p:cNvSpPr>
          <p:nvPr>
            <p:ph type="dt" sz="half" idx="10"/>
          </p:nvPr>
        </p:nvSpPr>
        <p:spPr bwMode="auto"/>
        <p:txBody>
          <a:bodyPr/>
          <a:lstStyle/>
          <a:p>
            <a:pPr>
              <a:defRPr/>
            </a:pPr>
            <a:fld id="{9AFD1254-CE2D-2C89-AE19-6D257738AFC7}" type="datetimeFigureOut">
              <a:rPr/>
              <a:t>8/17/2026</a:t>
            </a:fld>
            <a:endParaRPr/>
          </a:p>
        </p:txBody>
      </p:sp>
      <p:sp>
        <p:nvSpPr>
          <p:cNvPr id="403641445" name="Footer Placeholder 4"/>
          <p:cNvSpPr>
            <a:spLocks noGrp="1"/>
          </p:cNvSpPr>
          <p:nvPr>
            <p:ph type="ftr" sz="quarter" idx="11"/>
          </p:nvPr>
        </p:nvSpPr>
        <p:spPr bwMode="auto"/>
        <p:txBody>
          <a:bodyPr/>
          <a:lstStyle/>
          <a:p>
            <a:pPr>
              <a:defRPr/>
            </a:pPr>
            <a:endParaRPr/>
          </a:p>
        </p:txBody>
      </p:sp>
      <p:sp>
        <p:nvSpPr>
          <p:cNvPr id="2037310749" name="Slide Number Placeholder 5"/>
          <p:cNvSpPr>
            <a:spLocks noGrp="1"/>
          </p:cNvSpPr>
          <p:nvPr>
            <p:ph type="sldNum" sz="quarter" idx="12"/>
          </p:nvPr>
        </p:nvSpPr>
        <p:spPr bwMode="auto"/>
        <p:txBody>
          <a:bodyPr/>
          <a:lstStyle/>
          <a:p>
            <a:pPr>
              <a:defRPr/>
            </a:pPr>
            <a:fld id="{24F606C5-F180-30F5-FE6B-87CEBA53779B}" type="slidenum">
              <a:rPr/>
              <a:t>&lt;#&gt;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secHead" userDrawn="1">
  <p:cSld name="Section Header">
    <p:spTree>
      <p:nvGrpSpPr>
        <p:cNvPr id="1" name=""/>
        <p:cNvGrpSpPr/>
        <p:nvPr/>
      </p:nvGrpSpPr>
      <p:grpSpPr bwMode="auto">
        <a:xfrm>
          <a:off x="0" y="0"/>
          <a:ext cx="0" cy="0"/>
          <a:chOff x="0" y="0"/>
          <a:chExt cx="0" cy="0"/>
        </a:xfrm>
      </p:grpSpPr>
      <p:sp>
        <p:nvSpPr>
          <p:cNvPr id="797285026" name=""/>
          <p:cNvSpPr/>
          <p:nvPr/>
        </p:nvSpPr>
        <p:spPr bwMode="auto">
          <a:xfrm rot="0" flipH="0" flipV="0">
            <a:off x="12698022" y="0"/>
            <a:ext cx="2609146" cy="1582104"/>
          </a:xfrm>
          <a:custGeom>
            <a:avLst/>
            <a:gdLst/>
            <a:ahLst/>
            <a:cxnLst/>
            <a:rect l="0" t="0" r="r" b="b"/>
            <a:pathLst>
              <a:path w="43200" h="43200" fill="norm" stroke="1" extrusionOk="0">
                <a:moveTo>
                  <a:pt x="267" y="14243"/>
                </a:moveTo>
                <a:cubicBezTo>
                  <a:pt x="267" y="14243"/>
                  <a:pt x="16262" y="41"/>
                  <a:pt x="16262" y="41"/>
                </a:cubicBezTo>
                <a:lnTo>
                  <a:pt x="43200" y="0"/>
                </a:lnTo>
                <a:cubicBezTo>
                  <a:pt x="43200" y="0"/>
                  <a:pt x="43200" y="41601"/>
                  <a:pt x="43200" y="41601"/>
                </a:cubicBezTo>
                <a:cubicBezTo>
                  <a:pt x="43200" y="41601"/>
                  <a:pt x="0" y="43200"/>
                  <a:pt x="0" y="43200"/>
                </a:cubicBezTo>
                <a:cubicBezTo>
                  <a:pt x="0" y="43200"/>
                  <a:pt x="267" y="14243"/>
                  <a:pt x="267" y="14243"/>
                </a:cubicBezTo>
                <a:close/>
              </a:path>
            </a:pathLst>
          </a:custGeom>
          <a:gradFill>
            <a:gsLst>
              <a:gs pos="2000">
                <a:schemeClr val="accent1">
                  <a:lumMod val="50000"/>
                </a:schemeClr>
              </a:gs>
              <a:gs pos="46000">
                <a:schemeClr val="accent2">
                  <a:lumMod val="50000"/>
                </a:schemeClr>
              </a:gs>
              <a:gs pos="100000">
                <a:schemeClr val="accent4">
                  <a:lumMod val="75000"/>
                </a:schemeClr>
              </a:gs>
            </a:gsLst>
            <a:lin ang="9000000" scaled="1"/>
          </a:gradFill>
          <a:ln w="12700" cap="flat" cmpd="sng" algn="ctr">
            <a:noFill/>
            <a:prstDash val="solid"/>
            <a:miter lim="800000"/>
          </a:ln>
        </p:spPr>
      </p:sp>
      <p:sp>
        <p:nvSpPr>
          <p:cNvPr id="1315906632" name=""/>
          <p:cNvSpPr/>
          <p:nvPr/>
        </p:nvSpPr>
        <p:spPr bwMode="auto">
          <a:xfrm rot="0" flipH="0" flipV="0">
            <a:off x="12649283" y="506645"/>
            <a:ext cx="1027311" cy="4937630"/>
          </a:xfrm>
          <a:custGeom>
            <a:avLst/>
            <a:gdLst/>
            <a:ahLst/>
            <a:cxnLst/>
            <a:rect l="0" t="0" r="r" b="b"/>
            <a:pathLst>
              <a:path w="43200" h="43200" fill="norm" stroke="1" extrusionOk="0">
                <a:moveTo>
                  <a:pt x="1309" y="0"/>
                </a:moveTo>
                <a:lnTo>
                  <a:pt x="43200" y="2723"/>
                </a:lnTo>
                <a:lnTo>
                  <a:pt x="42414" y="42758"/>
                </a:lnTo>
                <a:lnTo>
                  <a:pt x="0" y="43200"/>
                </a:lnTo>
                <a:lnTo>
                  <a:pt x="1309" y="0"/>
                </a:lnTo>
                <a:close/>
              </a:path>
            </a:pathLst>
          </a:custGeom>
          <a:gradFill>
            <a:gsLst>
              <a:gs pos="30000">
                <a:schemeClr val="accent2">
                  <a:lumMod val="50000"/>
                </a:schemeClr>
              </a:gs>
              <a:gs pos="100000">
                <a:schemeClr val="accent1">
                  <a:lumMod val="5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609457502" name=""/>
          <p:cNvSpPr/>
          <p:nvPr/>
        </p:nvSpPr>
        <p:spPr bwMode="auto">
          <a:xfrm rot="0" flipH="0" flipV="0">
            <a:off x="13655687" y="-6751"/>
            <a:ext cx="2179466" cy="2893500"/>
          </a:xfrm>
          <a:custGeom>
            <a:avLst/>
            <a:gdLst/>
            <a:ahLst/>
            <a:cxnLst/>
            <a:rect l="0" t="0" r="r" b="b"/>
            <a:pathLst>
              <a:path w="43200" h="43200" fill="norm" stroke="1" extrusionOk="0">
                <a:moveTo>
                  <a:pt x="393" y="12203"/>
                </a:moveTo>
                <a:cubicBezTo>
                  <a:pt x="393" y="12203"/>
                  <a:pt x="32666" y="100"/>
                  <a:pt x="32666" y="100"/>
                </a:cubicBezTo>
                <a:cubicBezTo>
                  <a:pt x="32666" y="100"/>
                  <a:pt x="43200" y="0"/>
                  <a:pt x="43200" y="0"/>
                </a:cubicBezTo>
                <a:cubicBezTo>
                  <a:pt x="43200" y="0"/>
                  <a:pt x="27828" y="23762"/>
                  <a:pt x="15081" y="36510"/>
                </a:cubicBezTo>
                <a:cubicBezTo>
                  <a:pt x="9380" y="42210"/>
                  <a:pt x="0" y="43200"/>
                  <a:pt x="0" y="43200"/>
                </a:cubicBezTo>
                <a:cubicBezTo>
                  <a:pt x="0" y="43200"/>
                  <a:pt x="393" y="12203"/>
                  <a:pt x="393" y="12203"/>
                </a:cubicBezTo>
                <a:close/>
              </a:path>
            </a:pathLst>
          </a:custGeom>
          <a:gradFill>
            <a:gsLst>
              <a:gs pos="0">
                <a:schemeClr val="accent1">
                  <a:lumMod val="50000"/>
                </a:schemeClr>
              </a:gs>
              <a:gs pos="83000">
                <a:schemeClr val="accent1">
                  <a:lumMod val="75000"/>
                </a:schemeClr>
              </a:gs>
            </a:gsLst>
            <a:lin ang="0" scaled="1"/>
          </a:gradFill>
          <a:ln w="12700" cap="flat" cmpd="sng" algn="ctr">
            <a:noFill/>
            <a:prstDash val="solid"/>
            <a:miter lim="800000"/>
          </a:ln>
        </p:spPr>
      </p:sp>
      <p:sp>
        <p:nvSpPr>
          <p:cNvPr id="1477864703" name=""/>
          <p:cNvSpPr/>
          <p:nvPr/>
        </p:nvSpPr>
        <p:spPr bwMode="auto">
          <a:xfrm rot="0" flipH="0" flipV="0">
            <a:off x="14240903" y="0"/>
            <a:ext cx="2015089" cy="1935654"/>
          </a:xfrm>
          <a:custGeom>
            <a:avLst/>
            <a:gdLst/>
            <a:ahLst/>
            <a:cxnLst/>
            <a:rect l="0" t="0" r="r" b="b"/>
            <a:pathLst>
              <a:path w="43200" h="43200" fill="norm" stroke="1" extrusionOk="0">
                <a:moveTo>
                  <a:pt x="0" y="17790"/>
                </a:moveTo>
                <a:cubicBezTo>
                  <a:pt x="0" y="17790"/>
                  <a:pt x="31325" y="0"/>
                  <a:pt x="31325" y="0"/>
                </a:cubicBezTo>
                <a:lnTo>
                  <a:pt x="43200" y="0"/>
                </a:lnTo>
                <a:cubicBezTo>
                  <a:pt x="43200" y="0"/>
                  <a:pt x="43200" y="41894"/>
                  <a:pt x="43200" y="41894"/>
                </a:cubicBezTo>
                <a:cubicBezTo>
                  <a:pt x="43200" y="41894"/>
                  <a:pt x="421" y="43200"/>
                  <a:pt x="421" y="43200"/>
                </a:cubicBezTo>
                <a:cubicBezTo>
                  <a:pt x="421" y="43200"/>
                  <a:pt x="0" y="17790"/>
                  <a:pt x="0" y="17790"/>
                </a:cubicBezTo>
                <a:close/>
              </a:path>
            </a:pathLst>
          </a:custGeom>
          <a:gradFill>
            <a:gsLst>
              <a:gs pos="2000">
                <a:schemeClr val="accent1">
                  <a:lumMod val="50000"/>
                </a:schemeClr>
              </a:gs>
              <a:gs pos="46000">
                <a:schemeClr val="accent2">
                  <a:lumMod val="50000"/>
                </a:schemeClr>
              </a:gs>
              <a:gs pos="100000">
                <a:schemeClr val="accent4">
                  <a:lumMod val="75000"/>
                </a:schemeClr>
              </a:gs>
            </a:gsLst>
            <a:lin ang="9000000" scaled="1"/>
          </a:gradFill>
          <a:ln w="12700" cap="flat" cmpd="sng" algn="ctr">
            <a:noFill/>
            <a:prstDash val="solid"/>
            <a:miter lim="800000"/>
          </a:ln>
        </p:spPr>
      </p:sp>
      <p:sp>
        <p:nvSpPr>
          <p:cNvPr id="552657859" name=""/>
          <p:cNvSpPr/>
          <p:nvPr/>
        </p:nvSpPr>
        <p:spPr bwMode="auto">
          <a:xfrm rot="0" flipH="0" flipV="0">
            <a:off x="14223290" y="824147"/>
            <a:ext cx="787715" cy="4982017"/>
          </a:xfrm>
          <a:custGeom>
            <a:avLst/>
            <a:gdLst/>
            <a:ahLst/>
            <a:cxnLst/>
            <a:rect l="0" t="0" r="r" b="b"/>
            <a:pathLst>
              <a:path w="43200" h="43200" fill="norm" stroke="1" extrusionOk="0">
                <a:moveTo>
                  <a:pt x="594" y="0"/>
                </a:moveTo>
                <a:lnTo>
                  <a:pt x="43200" y="2108"/>
                </a:lnTo>
                <a:lnTo>
                  <a:pt x="42303" y="42761"/>
                </a:lnTo>
                <a:lnTo>
                  <a:pt x="0" y="43200"/>
                </a:lnTo>
                <a:lnTo>
                  <a:pt x="594" y="0"/>
                </a:lnTo>
                <a:close/>
              </a:path>
            </a:pathLst>
          </a:custGeom>
          <a:gradFill>
            <a:gsLst>
              <a:gs pos="30000">
                <a:schemeClr val="accent2">
                  <a:lumMod val="50000"/>
                </a:schemeClr>
              </a:gs>
              <a:gs pos="100000">
                <a:schemeClr val="accent1">
                  <a:lumMod val="5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a:p>
        </p:txBody>
      </p:sp>
      <p:sp>
        <p:nvSpPr>
          <p:cNvPr id="1776942093" name=""/>
          <p:cNvSpPr/>
          <p:nvPr/>
        </p:nvSpPr>
        <p:spPr bwMode="auto">
          <a:xfrm rot="0" flipH="0" flipV="0">
            <a:off x="14974727" y="344518"/>
            <a:ext cx="1281269" cy="3330367"/>
          </a:xfrm>
          <a:custGeom>
            <a:avLst/>
            <a:gdLst/>
            <a:ahLst/>
            <a:cxnLst/>
            <a:rect l="0" t="0" r="r" b="b"/>
            <a:pathLst>
              <a:path w="43200" h="43200" fill="norm" stroke="1" extrusionOk="0">
                <a:moveTo>
                  <a:pt x="606" y="9200"/>
                </a:moveTo>
                <a:cubicBezTo>
                  <a:pt x="606" y="9200"/>
                  <a:pt x="43200" y="0"/>
                  <a:pt x="43200" y="0"/>
                </a:cubicBezTo>
                <a:cubicBezTo>
                  <a:pt x="43200" y="0"/>
                  <a:pt x="42496" y="42409"/>
                  <a:pt x="42496" y="42409"/>
                </a:cubicBezTo>
                <a:cubicBezTo>
                  <a:pt x="42496" y="42409"/>
                  <a:pt x="0" y="43200"/>
                  <a:pt x="0" y="43200"/>
                </a:cubicBezTo>
                <a:cubicBezTo>
                  <a:pt x="0" y="43200"/>
                  <a:pt x="606" y="9200"/>
                  <a:pt x="606" y="9200"/>
                </a:cubicBezTo>
                <a:close/>
              </a:path>
            </a:pathLst>
          </a:custGeom>
          <a:gradFill>
            <a:gsLst>
              <a:gs pos="0">
                <a:schemeClr val="accent1">
                  <a:lumMod val="50000"/>
                </a:schemeClr>
              </a:gs>
              <a:gs pos="78000">
                <a:schemeClr val="accent1">
                  <a:lumMod val="75000"/>
                </a:schemeClr>
              </a:gs>
            </a:gsLst>
            <a:lin ang="0" scaled="1"/>
          </a:gradFill>
          <a:ln w="12700" cap="flat" cmpd="sng" algn="ctr">
            <a:noFill/>
            <a:prstDash val="solid"/>
            <a:miter lim="800000"/>
          </a:ln>
        </p:spPr>
      </p:sp>
      <p:sp>
        <p:nvSpPr>
          <p:cNvPr id="948583630" name=""/>
          <p:cNvSpPr/>
          <p:nvPr/>
        </p:nvSpPr>
        <p:spPr bwMode="auto">
          <a:xfrm>
            <a:off x="11593103" y="1981770"/>
            <a:ext cx="4662889" cy="2957699"/>
          </a:xfrm>
          <a:custGeom>
            <a:avLst/>
            <a:gdLst/>
            <a:ahLst/>
            <a:cxnLst/>
            <a:rect l="0" t="0" r="r" b="b"/>
            <a:pathLst>
              <a:path w="3497171" h="2218277" fill="norm" stroke="1" extrusionOk="0">
                <a:moveTo>
                  <a:pt x="0" y="1068455"/>
                </a:moveTo>
                <a:cubicBezTo>
                  <a:pt x="0" y="1068455"/>
                  <a:pt x="3497171" y="0"/>
                  <a:pt x="3497171" y="0"/>
                </a:cubicBezTo>
                <a:cubicBezTo>
                  <a:pt x="3497171" y="0"/>
                  <a:pt x="3497171" y="889088"/>
                  <a:pt x="3497171" y="889088"/>
                </a:cubicBezTo>
                <a:cubicBezTo>
                  <a:pt x="3497171" y="889088"/>
                  <a:pt x="2740248" y="2164090"/>
                  <a:pt x="2740248" y="2164090"/>
                </a:cubicBezTo>
                <a:cubicBezTo>
                  <a:pt x="2740248" y="2164090"/>
                  <a:pt x="19826" y="2218276"/>
                  <a:pt x="19826" y="2218276"/>
                </a:cubicBezTo>
                <a:cubicBezTo>
                  <a:pt x="19826" y="2218276"/>
                  <a:pt x="0" y="1068455"/>
                  <a:pt x="0" y="1068455"/>
                </a:cubicBezTo>
                <a:close/>
              </a:path>
            </a:pathLst>
          </a:custGeom>
          <a:gradFill>
            <a:gsLst>
              <a:gs pos="2000">
                <a:schemeClr val="accent1">
                  <a:lumMod val="50000"/>
                </a:schemeClr>
              </a:gs>
              <a:gs pos="46000">
                <a:schemeClr val="accent2">
                  <a:lumMod val="50000"/>
                </a:schemeClr>
              </a:gs>
              <a:gs pos="100000">
                <a:schemeClr val="accent4">
                  <a:lumMod val="75000"/>
                </a:schemeClr>
              </a:gs>
            </a:gsLst>
            <a:lin ang="9000000" scaled="1"/>
          </a:gradFill>
          <a:ln w="12700" cap="flat" cmpd="sng" algn="ctr">
            <a:noFill/>
            <a:prstDash val="solid"/>
            <a:miter lim="800000"/>
          </a:ln>
        </p:spPr>
        <p:txBody>
          <a:bodyPr anchor="ctr"/>
          <a:p>
            <a:pPr algn="ctr">
              <a:defRPr/>
            </a:pPr>
            <a:endParaRPr/>
          </a:p>
        </p:txBody>
      </p:sp>
      <p:sp>
        <p:nvSpPr>
          <p:cNvPr id="941492808" name=""/>
          <p:cNvSpPr/>
          <p:nvPr/>
        </p:nvSpPr>
        <p:spPr bwMode="auto">
          <a:xfrm rot="0" flipH="0" flipV="0">
            <a:off x="12869996" y="2891274"/>
            <a:ext cx="3385999" cy="3667868"/>
          </a:xfrm>
          <a:custGeom>
            <a:avLst/>
            <a:gdLst/>
            <a:ahLst/>
            <a:cxnLst/>
            <a:rect l="0" t="0" r="r" b="b"/>
            <a:pathLst>
              <a:path w="43200" h="43200" fill="norm" stroke="1" extrusionOk="0">
                <a:moveTo>
                  <a:pt x="324" y="13033"/>
                </a:moveTo>
                <a:cubicBezTo>
                  <a:pt x="324" y="13033"/>
                  <a:pt x="43517" y="1273"/>
                  <a:pt x="43178" y="0"/>
                </a:cubicBezTo>
                <a:cubicBezTo>
                  <a:pt x="43178" y="0"/>
                  <a:pt x="42499" y="40736"/>
                  <a:pt x="42499" y="40736"/>
                </a:cubicBezTo>
                <a:cubicBezTo>
                  <a:pt x="42499" y="40736"/>
                  <a:pt x="0" y="43200"/>
                  <a:pt x="0" y="43200"/>
                </a:cubicBezTo>
                <a:cubicBezTo>
                  <a:pt x="0" y="43200"/>
                  <a:pt x="324" y="13033"/>
                  <a:pt x="324" y="13033"/>
                </a:cubicBezTo>
                <a:close/>
              </a:path>
            </a:pathLst>
          </a:custGeom>
          <a:gradFill>
            <a:gsLst>
              <a:gs pos="0">
                <a:schemeClr val="accent1">
                  <a:lumMod val="50000"/>
                </a:schemeClr>
              </a:gs>
              <a:gs pos="83000">
                <a:schemeClr val="accent1">
                  <a:lumMod val="75000"/>
                </a:schemeClr>
              </a:gs>
            </a:gsLst>
            <a:lin ang="0" scaled="1"/>
          </a:gradFill>
          <a:ln w="12700" cap="flat" cmpd="sng" algn="ctr">
            <a:noFill/>
            <a:prstDash val="solid"/>
            <a:miter lim="800000"/>
          </a:ln>
        </p:spPr>
      </p:sp>
      <p:sp>
        <p:nvSpPr>
          <p:cNvPr id="1552615948" name=""/>
          <p:cNvSpPr/>
          <p:nvPr/>
        </p:nvSpPr>
        <p:spPr bwMode="auto">
          <a:xfrm flipH="0" flipV="0">
            <a:off x="11570423" y="3404106"/>
            <a:ext cx="1340479" cy="5708812"/>
          </a:xfrm>
          <a:custGeom>
            <a:avLst/>
            <a:gdLst/>
            <a:ahLst/>
            <a:cxnLst/>
            <a:rect l="0" t="0" r="r" b="b"/>
            <a:pathLst>
              <a:path w="1005361" h="4286677" fill="norm" stroke="1" extrusionOk="0">
                <a:moveTo>
                  <a:pt x="18416" y="0"/>
                </a:moveTo>
                <a:cubicBezTo>
                  <a:pt x="18416" y="0"/>
                  <a:pt x="1005361" y="452223"/>
                  <a:pt x="1005361" y="452223"/>
                </a:cubicBezTo>
                <a:cubicBezTo>
                  <a:pt x="1005361" y="452223"/>
                  <a:pt x="988762" y="4286677"/>
                  <a:pt x="988762" y="4286677"/>
                </a:cubicBezTo>
                <a:cubicBezTo>
                  <a:pt x="988762" y="4286677"/>
                  <a:pt x="0" y="4286677"/>
                  <a:pt x="0" y="4286677"/>
                </a:cubicBezTo>
                <a:cubicBezTo>
                  <a:pt x="0" y="4286677"/>
                  <a:pt x="18416" y="0"/>
                  <a:pt x="18416" y="0"/>
                </a:cubicBezTo>
                <a:close/>
              </a:path>
            </a:pathLst>
          </a:custGeom>
          <a:gradFill>
            <a:gsLst>
              <a:gs pos="30000">
                <a:schemeClr val="accent2">
                  <a:lumMod val="50000"/>
                </a:schemeClr>
              </a:gs>
              <a:gs pos="100000">
                <a:schemeClr val="accent1">
                  <a:lumMod val="50000"/>
                </a:schemeClr>
              </a:gs>
            </a:gsLst>
            <a:lin ang="16200000" scaled="1"/>
          </a:gradFill>
          <a:ln w="12700" cap="flat" cmpd="sng" algn="ctr">
            <a:noFill/>
            <a:prstDash val="solid"/>
            <a:miter lim="800000"/>
          </a:ln>
        </p:spPr>
      </p:sp>
      <p:sp>
        <p:nvSpPr>
          <p:cNvPr id="977378327" name=""/>
          <p:cNvSpPr/>
          <p:nvPr/>
        </p:nvSpPr>
        <p:spPr bwMode="auto">
          <a:xfrm>
            <a:off x="12516655" y="3980353"/>
            <a:ext cx="3739338" cy="2675535"/>
          </a:xfrm>
          <a:custGeom>
            <a:avLst/>
            <a:gdLst/>
            <a:ahLst/>
            <a:cxnLst/>
            <a:rect l="0" t="0" r="r" b="b"/>
            <a:pathLst>
              <a:path w="2804507" h="2006653" fill="norm" stroke="1" extrusionOk="0">
                <a:moveTo>
                  <a:pt x="0" y="856832"/>
                </a:moveTo>
                <a:cubicBezTo>
                  <a:pt x="0" y="856832"/>
                  <a:pt x="2804507" y="0"/>
                  <a:pt x="2804507" y="0"/>
                </a:cubicBezTo>
                <a:cubicBezTo>
                  <a:pt x="2804507" y="0"/>
                  <a:pt x="2804507" y="1844226"/>
                  <a:pt x="2804507" y="1844226"/>
                </a:cubicBezTo>
                <a:cubicBezTo>
                  <a:pt x="2804507" y="1844226"/>
                  <a:pt x="2740248" y="1952467"/>
                  <a:pt x="2740248" y="1952467"/>
                </a:cubicBezTo>
                <a:cubicBezTo>
                  <a:pt x="2740248" y="1952467"/>
                  <a:pt x="19826" y="2006653"/>
                  <a:pt x="19826" y="2006653"/>
                </a:cubicBezTo>
                <a:cubicBezTo>
                  <a:pt x="19826" y="2006653"/>
                  <a:pt x="0" y="856832"/>
                  <a:pt x="0" y="856832"/>
                </a:cubicBezTo>
                <a:close/>
              </a:path>
            </a:pathLst>
          </a:custGeom>
          <a:gradFill>
            <a:gsLst>
              <a:gs pos="2000">
                <a:schemeClr val="accent1">
                  <a:lumMod val="50000"/>
                </a:schemeClr>
              </a:gs>
              <a:gs pos="46000">
                <a:schemeClr val="accent2">
                  <a:lumMod val="50000"/>
                </a:schemeClr>
              </a:gs>
              <a:gs pos="100000">
                <a:schemeClr val="accent4">
                  <a:lumMod val="75000"/>
                </a:schemeClr>
              </a:gs>
            </a:gsLst>
            <a:lin ang="9000000" scaled="1"/>
          </a:gradFill>
          <a:ln w="12700" cap="flat" cmpd="sng" algn="ctr">
            <a:noFill/>
            <a:prstDash val="solid"/>
            <a:miter lim="800000"/>
          </a:ln>
        </p:spPr>
        <p:txBody>
          <a:bodyPr anchor="ctr"/>
          <a:p>
            <a:pPr algn="ctr">
              <a:defRPr/>
            </a:pPr>
            <a:endParaRPr/>
          </a:p>
        </p:txBody>
      </p:sp>
      <p:sp>
        <p:nvSpPr>
          <p:cNvPr id="213140451" name=""/>
          <p:cNvSpPr/>
          <p:nvPr/>
        </p:nvSpPr>
        <p:spPr bwMode="auto">
          <a:xfrm flipH="0" flipV="0">
            <a:off x="12501058" y="5120527"/>
            <a:ext cx="1333397" cy="3992392"/>
          </a:xfrm>
          <a:custGeom>
            <a:avLst/>
            <a:gdLst/>
            <a:ahLst/>
            <a:cxnLst/>
            <a:rect l="0" t="0" r="r" b="b"/>
            <a:pathLst>
              <a:path w="1000050" h="3050027" fill="norm" stroke="1" extrusionOk="0">
                <a:moveTo>
                  <a:pt x="0" y="3050026"/>
                </a:moveTo>
                <a:cubicBezTo>
                  <a:pt x="0" y="3050026"/>
                  <a:pt x="988803" y="3050025"/>
                  <a:pt x="988803" y="3050025"/>
                </a:cubicBezTo>
                <a:cubicBezTo>
                  <a:pt x="988803" y="3050025"/>
                  <a:pt x="1000049" y="452223"/>
                  <a:pt x="1000049" y="452223"/>
                </a:cubicBezTo>
                <a:cubicBezTo>
                  <a:pt x="1000049" y="452223"/>
                  <a:pt x="13103" y="0"/>
                  <a:pt x="13103" y="0"/>
                </a:cubicBezTo>
                <a:cubicBezTo>
                  <a:pt x="13103" y="0"/>
                  <a:pt x="0" y="3050026"/>
                  <a:pt x="0" y="3050026"/>
                </a:cubicBezTo>
                <a:close/>
              </a:path>
            </a:pathLst>
          </a:custGeom>
          <a:gradFill>
            <a:gsLst>
              <a:gs pos="0">
                <a:schemeClr val="accent2">
                  <a:lumMod val="50000"/>
                </a:schemeClr>
              </a:gs>
              <a:gs pos="100000">
                <a:schemeClr val="accent1">
                  <a:lumMod val="50000"/>
                </a:schemeClr>
              </a:gs>
            </a:gsLst>
            <a:lin ang="16200000" scaled="1"/>
          </a:gradFill>
          <a:ln w="12700" cap="flat" cmpd="sng" algn="ctr">
            <a:noFill/>
            <a:prstDash val="solid"/>
            <a:miter lim="800000"/>
          </a:ln>
        </p:spPr>
      </p:sp>
      <p:sp>
        <p:nvSpPr>
          <p:cNvPr id="686557353" name=""/>
          <p:cNvSpPr/>
          <p:nvPr/>
        </p:nvSpPr>
        <p:spPr bwMode="auto">
          <a:xfrm flipH="0" flipV="0">
            <a:off x="13798526" y="4963165"/>
            <a:ext cx="2457470" cy="4149754"/>
          </a:xfrm>
          <a:custGeom>
            <a:avLst/>
            <a:gdLst/>
            <a:ahLst/>
            <a:cxnLst/>
            <a:rect l="0" t="0" r="r" b="b"/>
            <a:pathLst>
              <a:path w="1843105" h="3107250" fill="norm" stroke="1" extrusionOk="0">
                <a:moveTo>
                  <a:pt x="15286" y="563267"/>
                </a:moveTo>
                <a:cubicBezTo>
                  <a:pt x="15286" y="563267"/>
                  <a:pt x="1097306" y="244137"/>
                  <a:pt x="1843104" y="0"/>
                </a:cubicBezTo>
                <a:cubicBezTo>
                  <a:pt x="1843104" y="0"/>
                  <a:pt x="1843104" y="3107250"/>
                  <a:pt x="1843104" y="3107250"/>
                </a:cubicBezTo>
                <a:cubicBezTo>
                  <a:pt x="1843104" y="3107250"/>
                  <a:pt x="0" y="3107250"/>
                  <a:pt x="0" y="3107250"/>
                </a:cubicBezTo>
                <a:cubicBezTo>
                  <a:pt x="0" y="3107250"/>
                  <a:pt x="15286" y="563267"/>
                  <a:pt x="15286" y="563267"/>
                </a:cubicBezTo>
                <a:close/>
              </a:path>
            </a:pathLst>
          </a:custGeom>
          <a:gradFill>
            <a:gsLst>
              <a:gs pos="0">
                <a:schemeClr val="accent1">
                  <a:lumMod val="50000"/>
                </a:schemeClr>
              </a:gs>
              <a:gs pos="83000">
                <a:schemeClr val="accent1">
                  <a:lumMod val="75000"/>
                </a:schemeClr>
              </a:gs>
            </a:gsLst>
            <a:lin ang="0" scaled="1"/>
          </a:gradFill>
          <a:ln w="12700" cap="flat" cmpd="sng" algn="ctr">
            <a:noFill/>
            <a:prstDash val="solid"/>
            <a:miter lim="800000"/>
          </a:ln>
        </p:spPr>
      </p:sp>
      <p:sp>
        <p:nvSpPr>
          <p:cNvPr id="1686065004" name=""/>
          <p:cNvSpPr/>
          <p:nvPr/>
        </p:nvSpPr>
        <p:spPr bwMode="auto">
          <a:xfrm rot="0" flipH="0" flipV="0">
            <a:off x="14579007" y="5860138"/>
            <a:ext cx="1676986" cy="3252780"/>
          </a:xfrm>
          <a:custGeom>
            <a:avLst/>
            <a:gdLst/>
            <a:ahLst/>
            <a:cxnLst/>
            <a:rect l="0" t="0" r="r" b="b"/>
            <a:pathLst>
              <a:path w="43200" h="43200" fill="norm" stroke="1" extrusionOk="0">
                <a:moveTo>
                  <a:pt x="353" y="7257"/>
                </a:moveTo>
                <a:cubicBezTo>
                  <a:pt x="353" y="7257"/>
                  <a:pt x="25975" y="3449"/>
                  <a:pt x="43200" y="0"/>
                </a:cubicBezTo>
                <a:cubicBezTo>
                  <a:pt x="43200" y="0"/>
                  <a:pt x="42567" y="43199"/>
                  <a:pt x="42567" y="43199"/>
                </a:cubicBezTo>
                <a:lnTo>
                  <a:pt x="0" y="43199"/>
                </a:lnTo>
                <a:cubicBezTo>
                  <a:pt x="0" y="43199"/>
                  <a:pt x="353" y="7257"/>
                  <a:pt x="353" y="7257"/>
                </a:cubicBezTo>
                <a:close/>
              </a:path>
            </a:pathLst>
          </a:custGeom>
          <a:gradFill>
            <a:gsLst>
              <a:gs pos="53000">
                <a:schemeClr val="accent1">
                  <a:lumMod val="50000"/>
                  <a:alpha val="47000"/>
                </a:schemeClr>
              </a:gs>
              <a:gs pos="100000">
                <a:schemeClr val="tx1">
                  <a:alpha val="47000"/>
                </a:schemeClr>
              </a:gs>
            </a:gsLst>
            <a:lin ang="13500000" scaled="1"/>
          </a:gradFill>
          <a:ln w="12700" cap="flat" cmpd="sng" algn="ctr">
            <a:noFill/>
            <a:prstDash val="solid"/>
            <a:miter lim="800000"/>
          </a:ln>
        </p:spPr>
      </p:sp>
      <p:sp>
        <p:nvSpPr>
          <p:cNvPr id="1156384934" name="Title 1"/>
          <p:cNvSpPr>
            <a:spLocks noGrp="1"/>
          </p:cNvSpPr>
          <p:nvPr>
            <p:ph type="title"/>
          </p:nvPr>
        </p:nvSpPr>
        <p:spPr bwMode="auto">
          <a:xfrm flipH="0" flipV="0">
            <a:off x="1109130" y="2279647"/>
            <a:ext cx="10483971" cy="2840876"/>
          </a:xfrm>
        </p:spPr>
        <p:txBody>
          <a:bodyPr vertOverflow="overflow" horzOverflow="overflow" vert="horz" wrap="square" lIns="274318" tIns="45720" rIns="274318" bIns="45720" numCol="1" spcCol="0" rtlCol="0" fromWordArt="0" anchor="ctr" anchorCtr="0" forceAA="0" upright="0" compatLnSpc="0">
            <a:normAutofit/>
          </a:bodyPr>
          <a:lstStyle>
            <a:lvl1pPr>
              <a:defRPr sz="4000"/>
            </a:lvl1pPr>
            <a:lvl2pPr>
              <a:defRPr sz="4000"/>
            </a:lvl2pPr>
            <a:lvl3pPr>
              <a:defRPr sz="4000"/>
            </a:lvl3pPr>
            <a:lvl4pPr>
              <a:defRPr sz="4000"/>
            </a:lvl4pPr>
            <a:lvl5pPr>
              <a:defRPr sz="4000"/>
            </a:lvl5pPr>
            <a:lvl6pPr>
              <a:defRPr sz="4000"/>
            </a:lvl6pPr>
            <a:lvl7pPr>
              <a:defRPr sz="4000"/>
            </a:lvl7pPr>
            <a:lvl8pPr>
              <a:defRPr sz="4000"/>
            </a:lvl8pPr>
            <a:lvl9pPr>
              <a:defRPr sz="4000"/>
            </a:lvl9pPr>
          </a:lstStyle>
          <a:p>
            <a:pPr>
              <a:defRPr/>
            </a:pPr>
            <a:r>
              <a:rPr/>
              <a:t>CLICK TO EDIT MASTER TITLE STYLE</a:t>
            </a:r>
            <a:endParaRPr/>
          </a:p>
        </p:txBody>
      </p:sp>
      <p:sp>
        <p:nvSpPr>
          <p:cNvPr id="1947681932" name="Text Placeholder 2"/>
          <p:cNvSpPr>
            <a:spLocks noGrp="1"/>
          </p:cNvSpPr>
          <p:nvPr>
            <p:ph type="body" idx="1"/>
          </p:nvPr>
        </p:nvSpPr>
        <p:spPr bwMode="auto">
          <a:xfrm flipH="0" flipV="0">
            <a:off x="1086449" y="5116474"/>
            <a:ext cx="10483971" cy="2000246"/>
          </a:xfrm>
        </p:spPr>
        <p:txBody>
          <a:bodyPr/>
          <a:lstStyle>
            <a:lvl1pPr marL="0" indent="0">
              <a:buNone/>
              <a:defRPr sz="2400">
                <a:solidFill>
                  <a:schemeClr val="bg1"/>
                </a:solidFill>
              </a:defRPr>
            </a:lvl1pPr>
            <a:lvl2pPr marL="457200" indent="0">
              <a:buNone/>
              <a:defRPr sz="2000">
                <a:solidFill>
                  <a:schemeClr val="bg1"/>
                </a:solidFill>
              </a:defRPr>
            </a:lvl2pPr>
            <a:lvl3pPr marL="914400" indent="0">
              <a:buNone/>
              <a:defRPr sz="18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vl6pPr marL="2286000" indent="0">
              <a:buNone/>
              <a:defRPr sz="1600">
                <a:solidFill>
                  <a:schemeClr val="bg1"/>
                </a:solidFill>
              </a:defRPr>
            </a:lvl6pPr>
            <a:lvl7pPr marL="2743200" indent="0">
              <a:buNone/>
              <a:defRPr sz="1600">
                <a:solidFill>
                  <a:schemeClr val="bg1"/>
                </a:solidFill>
              </a:defRPr>
            </a:lvl7pPr>
            <a:lvl8pPr marL="3200400" indent="0">
              <a:buNone/>
              <a:defRPr sz="1600">
                <a:solidFill>
                  <a:schemeClr val="bg1"/>
                </a:solidFill>
              </a:defRPr>
            </a:lvl8pPr>
            <a:lvl9pPr marL="3657600" indent="0">
              <a:buNone/>
              <a:defRPr sz="1600">
                <a:solidFill>
                  <a:schemeClr val="bg1"/>
                </a:solidFill>
              </a:defRPr>
            </a:lvl9pPr>
          </a:lstStyle>
          <a:p>
            <a:pPr lvl="0">
              <a:defRPr/>
            </a:pPr>
            <a:r>
              <a:rPr/>
              <a:t>Click to edit Master text styles</a:t>
            </a:r>
            <a:endParaRPr/>
          </a:p>
        </p:txBody>
      </p:sp>
      <p:sp>
        <p:nvSpPr>
          <p:cNvPr id="1898810608" name="Date Placeholder 3"/>
          <p:cNvSpPr>
            <a:spLocks noGrp="1"/>
          </p:cNvSpPr>
          <p:nvPr>
            <p:ph type="dt" sz="half" idx="10"/>
          </p:nvPr>
        </p:nvSpPr>
        <p:spPr bwMode="auto"/>
        <p:txBody>
          <a:bodyPr/>
          <a:lstStyle/>
          <a:p>
            <a:pPr>
              <a:defRPr/>
            </a:pPr>
            <a:fld id="{93D52F27-8E0D-86FA-5377-42CBC4EB7AC4}" type="datetimeFigureOut">
              <a:rPr/>
              <a:t>8/17/2026</a:t>
            </a:fld>
            <a:endParaRPr/>
          </a:p>
        </p:txBody>
      </p:sp>
      <p:sp>
        <p:nvSpPr>
          <p:cNvPr id="1962133156" name="Footer Placeholder 4"/>
          <p:cNvSpPr>
            <a:spLocks noGrp="1"/>
          </p:cNvSpPr>
          <p:nvPr>
            <p:ph type="ftr" sz="quarter" idx="11"/>
          </p:nvPr>
        </p:nvSpPr>
        <p:spPr bwMode="auto"/>
        <p:txBody>
          <a:bodyPr/>
          <a:lstStyle/>
          <a:p>
            <a:pPr>
              <a:defRPr/>
            </a:pPr>
            <a:endParaRPr/>
          </a:p>
        </p:txBody>
      </p:sp>
      <p:sp>
        <p:nvSpPr>
          <p:cNvPr id="650598535" name="Slide Number Placeholder 5"/>
          <p:cNvSpPr>
            <a:spLocks noGrp="1"/>
          </p:cNvSpPr>
          <p:nvPr>
            <p:ph type="sldNum" sz="quarter" idx="12"/>
          </p:nvPr>
        </p:nvSpPr>
        <p:spPr bwMode="auto"/>
        <p:txBody>
          <a:bodyPr/>
          <a:lstStyle/>
          <a:p>
            <a:pPr>
              <a:defRPr/>
            </a:pPr>
            <a:fld id="{0A6488C7-FA0F-DEA0-7D01-55770F9AAC80}" type="slidenum">
              <a:rPr/>
              <a:t>&lt;#&gt;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Two Content">
    <p:spTree>
      <p:nvGrpSpPr>
        <p:cNvPr id="1" name=""/>
        <p:cNvGrpSpPr/>
        <p:nvPr/>
      </p:nvGrpSpPr>
      <p:grpSpPr bwMode="auto">
        <a:xfrm>
          <a:off x="0" y="0"/>
          <a:ext cx="0" cy="0"/>
          <a:chOff x="0" y="0"/>
          <a:chExt cx="0" cy="0"/>
        </a:xfrm>
      </p:grpSpPr>
      <p:grpSp>
        <p:nvGrpSpPr>
          <p:cNvPr id="531434204" name=""/>
          <p:cNvGrpSpPr/>
          <p:nvPr/>
        </p:nvGrpSpPr>
        <p:grpSpPr bwMode="auto">
          <a:xfrm>
            <a:off x="12678972" y="0"/>
            <a:ext cx="3577020" cy="5654367"/>
            <a:chOff x="0" y="0"/>
            <a:chExt cx="3577020" cy="5654367"/>
          </a:xfrm>
        </p:grpSpPr>
        <p:sp>
          <p:nvSpPr>
            <p:cNvPr id="533890612" name=""/>
            <p:cNvSpPr/>
            <p:nvPr/>
          </p:nvSpPr>
          <p:spPr bwMode="auto">
            <a:xfrm>
              <a:off x="19055" y="0"/>
              <a:ext cx="2891292" cy="1554797"/>
            </a:xfrm>
            <a:custGeom>
              <a:avLst/>
              <a:gdLst/>
              <a:ahLst/>
              <a:cxnLst/>
              <a:rect l="0" t="0" r="r" b="b"/>
              <a:pathLst>
                <a:path w="2168471" h="1166100" fill="norm" stroke="1" extrusionOk="0">
                  <a:moveTo>
                    <a:pt x="2559" y="221292"/>
                  </a:moveTo>
                  <a:cubicBezTo>
                    <a:pt x="2559" y="221292"/>
                    <a:pt x="546327" y="0"/>
                    <a:pt x="546327" y="0"/>
                  </a:cubicBezTo>
                  <a:cubicBezTo>
                    <a:pt x="546327" y="0"/>
                    <a:pt x="2168471" y="0"/>
                    <a:pt x="2168471" y="0"/>
                  </a:cubicBezTo>
                  <a:cubicBezTo>
                    <a:pt x="2168471" y="0"/>
                    <a:pt x="2168471" y="1122208"/>
                    <a:pt x="2168471" y="1122208"/>
                  </a:cubicBezTo>
                  <a:cubicBezTo>
                    <a:pt x="2168471" y="1122208"/>
                    <a:pt x="0" y="1166100"/>
                    <a:pt x="0" y="1166100"/>
                  </a:cubicBezTo>
                  <a:cubicBezTo>
                    <a:pt x="0" y="1166100"/>
                    <a:pt x="2559" y="221292"/>
                    <a:pt x="2559" y="221292"/>
                  </a:cubicBezTo>
                  <a:close/>
                </a:path>
              </a:pathLst>
            </a:custGeom>
            <a:gradFill>
              <a:gsLst>
                <a:gs pos="2000">
                  <a:schemeClr val="accent1">
                    <a:lumMod val="50000"/>
                  </a:schemeClr>
                </a:gs>
                <a:gs pos="46000">
                  <a:schemeClr val="accent2">
                    <a:lumMod val="50000"/>
                  </a:schemeClr>
                </a:gs>
                <a:gs pos="100000">
                  <a:schemeClr val="accent4">
                    <a:lumMod val="75000"/>
                  </a:schemeClr>
                </a:gs>
              </a:gsLst>
              <a:lin ang="9000000" scaled="1"/>
            </a:gradFill>
            <a:ln w="12700" cap="flat" cmpd="sng" algn="ctr">
              <a:noFill/>
              <a:prstDash val="solid"/>
              <a:miter lim="800000"/>
            </a:ln>
          </p:spPr>
          <p:txBody>
            <a:bodyPr anchor="ctr"/>
            <a:p>
              <a:pPr algn="ctr">
                <a:defRPr/>
              </a:pPr>
              <a:endParaRPr/>
            </a:p>
          </p:txBody>
        </p:sp>
        <p:sp>
          <p:nvSpPr>
            <p:cNvPr id="18985621" name=""/>
            <p:cNvSpPr/>
            <p:nvPr/>
          </p:nvSpPr>
          <p:spPr bwMode="auto">
            <a:xfrm rot="0" flipH="0" flipV="0">
              <a:off x="960101" y="371022"/>
              <a:ext cx="1117198" cy="3041877"/>
            </a:xfrm>
            <a:custGeom>
              <a:avLst/>
              <a:gdLst/>
              <a:ahLst/>
              <a:cxnLst/>
              <a:rect l="0" t="0" r="r" b="b"/>
              <a:pathLst>
                <a:path w="43200" h="43200" fill="norm" stroke="1" extrusionOk="0">
                  <a:moveTo>
                    <a:pt x="446" y="6251"/>
                  </a:moveTo>
                  <a:lnTo>
                    <a:pt x="43200" y="0"/>
                  </a:lnTo>
                  <a:lnTo>
                    <a:pt x="30951" y="43200"/>
                  </a:lnTo>
                  <a:lnTo>
                    <a:pt x="0" y="43200"/>
                  </a:lnTo>
                  <a:lnTo>
                    <a:pt x="446" y="6251"/>
                  </a:lnTo>
                  <a:close/>
                </a:path>
              </a:pathLst>
            </a:custGeom>
            <a:gradFill>
              <a:gsLst>
                <a:gs pos="0">
                  <a:schemeClr val="accent1">
                    <a:lumMod val="50000"/>
                  </a:schemeClr>
                </a:gs>
                <a:gs pos="30000">
                  <a:schemeClr val="accent1">
                    <a:lumMod val="75000"/>
                  </a:schemeClr>
                </a:gs>
                <a:gs pos="92000">
                  <a:schemeClr val="accent2">
                    <a:lumMod val="50000"/>
                  </a:schemeClr>
                </a:gs>
              </a:gsLst>
              <a:lin ang="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a:p>
          </p:txBody>
        </p:sp>
        <p:sp>
          <p:nvSpPr>
            <p:cNvPr id="742048507" name=""/>
            <p:cNvSpPr/>
            <p:nvPr/>
          </p:nvSpPr>
          <p:spPr bwMode="auto">
            <a:xfrm rot="0" flipH="0" flipV="0">
              <a:off x="0" y="305941"/>
              <a:ext cx="1027311" cy="5115059"/>
            </a:xfrm>
            <a:custGeom>
              <a:avLst/>
              <a:gdLst/>
              <a:ahLst/>
              <a:cxnLst/>
              <a:rect l="0" t="0" r="r" b="b"/>
              <a:pathLst>
                <a:path w="43200" h="43200" fill="norm" stroke="1" extrusionOk="0">
                  <a:moveTo>
                    <a:pt x="872" y="0"/>
                  </a:moveTo>
                  <a:lnTo>
                    <a:pt x="43200" y="4128"/>
                  </a:lnTo>
                  <a:lnTo>
                    <a:pt x="42414" y="42774"/>
                  </a:lnTo>
                  <a:lnTo>
                    <a:pt x="0" y="43200"/>
                  </a:lnTo>
                  <a:lnTo>
                    <a:pt x="872" y="0"/>
                  </a:lnTo>
                  <a:close/>
                </a:path>
              </a:pathLst>
            </a:custGeom>
            <a:gradFill>
              <a:gsLst>
                <a:gs pos="0">
                  <a:schemeClr val="accent2">
                    <a:lumMod val="50000"/>
                  </a:schemeClr>
                </a:gs>
                <a:gs pos="100000">
                  <a:schemeClr val="accent1">
                    <a:lumMod val="5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a:p>
          </p:txBody>
        </p:sp>
        <p:sp>
          <p:nvSpPr>
            <p:cNvPr id="2014993006" name=""/>
            <p:cNvSpPr/>
            <p:nvPr/>
          </p:nvSpPr>
          <p:spPr bwMode="auto">
            <a:xfrm rot="0" flipH="0" flipV="0">
              <a:off x="1593866" y="634790"/>
              <a:ext cx="761999" cy="2770350"/>
            </a:xfrm>
            <a:custGeom>
              <a:avLst/>
              <a:gdLst/>
              <a:ahLst/>
              <a:cxnLst/>
              <a:rect l="0" t="0" r="r" b="b"/>
              <a:pathLst>
                <a:path w="43200" h="43200" fill="norm" stroke="1" extrusionOk="0">
                  <a:moveTo>
                    <a:pt x="0" y="0"/>
                  </a:moveTo>
                  <a:lnTo>
                    <a:pt x="43200" y="7905"/>
                  </a:lnTo>
                  <a:lnTo>
                    <a:pt x="43200" y="43200"/>
                  </a:lnTo>
                  <a:lnTo>
                    <a:pt x="0" y="43200"/>
                  </a:lnTo>
                  <a:lnTo>
                    <a:pt x="0" y="0"/>
                  </a:lnTo>
                  <a:close/>
                </a:path>
              </a:pathLst>
            </a:custGeom>
            <a:gradFill>
              <a:gsLst>
                <a:gs pos="0">
                  <a:schemeClr val="accent1">
                    <a:lumMod val="75000"/>
                  </a:schemeClr>
                </a:gs>
                <a:gs pos="100000">
                  <a:schemeClr val="accent1">
                    <a:lumMod val="50000"/>
                  </a:schemeClr>
                </a:gs>
              </a:gsLst>
              <a:lin ang="54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a:p>
          </p:txBody>
        </p:sp>
        <p:sp>
          <p:nvSpPr>
            <p:cNvPr id="230706972" name=""/>
            <p:cNvSpPr/>
            <p:nvPr/>
          </p:nvSpPr>
          <p:spPr bwMode="auto">
            <a:xfrm rot="0" flipH="0" flipV="0">
              <a:off x="1608213" y="0"/>
              <a:ext cx="1968805" cy="1935653"/>
            </a:xfrm>
            <a:custGeom>
              <a:avLst/>
              <a:gdLst/>
              <a:ahLst/>
              <a:cxnLst/>
              <a:rect l="0" t="0" r="r" b="b"/>
              <a:pathLst>
                <a:path w="43200" h="43200" fill="norm" stroke="1" extrusionOk="0">
                  <a:moveTo>
                    <a:pt x="135" y="12600"/>
                  </a:moveTo>
                  <a:cubicBezTo>
                    <a:pt x="135" y="12600"/>
                    <a:pt x="24597" y="0"/>
                    <a:pt x="24597" y="0"/>
                  </a:cubicBezTo>
                  <a:lnTo>
                    <a:pt x="43200" y="0"/>
                  </a:lnTo>
                  <a:cubicBezTo>
                    <a:pt x="43200" y="0"/>
                    <a:pt x="43200" y="41893"/>
                    <a:pt x="43200" y="41893"/>
                  </a:cubicBezTo>
                  <a:cubicBezTo>
                    <a:pt x="43200" y="41893"/>
                    <a:pt x="0" y="43199"/>
                    <a:pt x="0" y="43199"/>
                  </a:cubicBezTo>
                  <a:cubicBezTo>
                    <a:pt x="0" y="43199"/>
                    <a:pt x="135" y="12433"/>
                    <a:pt x="135" y="12600"/>
                  </a:cubicBezTo>
                  <a:close/>
                </a:path>
              </a:pathLst>
            </a:custGeom>
            <a:gradFill>
              <a:gsLst>
                <a:gs pos="2000">
                  <a:schemeClr val="accent1">
                    <a:lumMod val="50000"/>
                  </a:schemeClr>
                </a:gs>
                <a:gs pos="46000">
                  <a:schemeClr val="accent2">
                    <a:lumMod val="50000"/>
                  </a:schemeClr>
                </a:gs>
                <a:gs pos="100000">
                  <a:schemeClr val="accent4">
                    <a:lumMod val="75000"/>
                  </a:schemeClr>
                </a:gs>
              </a:gsLst>
              <a:lin ang="9000000" scaled="1"/>
            </a:gradFill>
            <a:ln w="12700" cap="flat" cmpd="sng" algn="ctr">
              <a:noFill/>
              <a:prstDash val="solid"/>
              <a:miter lim="800000"/>
            </a:ln>
          </p:spPr>
          <p:txBody>
            <a:bodyPr anchor="ctr"/>
            <a:p>
              <a:pPr algn="ctr">
                <a:defRPr/>
              </a:pPr>
              <a:endParaRPr/>
            </a:p>
          </p:txBody>
        </p:sp>
        <p:sp>
          <p:nvSpPr>
            <p:cNvPr id="1088922409" name=""/>
            <p:cNvSpPr/>
            <p:nvPr/>
          </p:nvSpPr>
          <p:spPr bwMode="auto">
            <a:xfrm rot="0" flipH="0" flipV="0">
              <a:off x="2355868" y="305941"/>
              <a:ext cx="1221149" cy="3010876"/>
            </a:xfrm>
            <a:custGeom>
              <a:avLst/>
              <a:gdLst/>
              <a:ahLst/>
              <a:cxnLst/>
              <a:rect l="0" t="0" r="r" b="b"/>
              <a:pathLst>
                <a:path w="43200" h="43200" fill="norm" stroke="1" extrusionOk="0">
                  <a:moveTo>
                    <a:pt x="0" y="11082"/>
                  </a:moveTo>
                  <a:lnTo>
                    <a:pt x="43199" y="0"/>
                  </a:lnTo>
                  <a:lnTo>
                    <a:pt x="43200" y="43200"/>
                  </a:lnTo>
                  <a:lnTo>
                    <a:pt x="0" y="43200"/>
                  </a:lnTo>
                  <a:lnTo>
                    <a:pt x="0" y="11082"/>
                  </a:lnTo>
                  <a:close/>
                </a:path>
              </a:pathLst>
            </a:custGeom>
            <a:gradFill>
              <a:gsLst>
                <a:gs pos="0">
                  <a:schemeClr val="accent1">
                    <a:lumMod val="50000"/>
                  </a:schemeClr>
                </a:gs>
                <a:gs pos="32000">
                  <a:schemeClr val="accent1">
                    <a:lumMod val="75000"/>
                  </a:schemeClr>
                </a:gs>
                <a:gs pos="76000">
                  <a:schemeClr val="accent2">
                    <a:lumMod val="50000"/>
                  </a:schemeClr>
                </a:gs>
              </a:gsLst>
              <a:lin ang="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82196976" name=""/>
            <p:cNvSpPr/>
            <p:nvPr/>
          </p:nvSpPr>
          <p:spPr bwMode="auto">
            <a:xfrm rot="0" flipH="0" flipV="0">
              <a:off x="1593866" y="556842"/>
              <a:ext cx="761999" cy="2848296"/>
            </a:xfrm>
            <a:custGeom>
              <a:avLst/>
              <a:gdLst/>
              <a:ahLst/>
              <a:cxnLst/>
              <a:rect l="0" t="0" r="r" b="b"/>
              <a:pathLst>
                <a:path w="43200" h="43200" fill="norm" stroke="1" extrusionOk="0">
                  <a:moveTo>
                    <a:pt x="0" y="0"/>
                  </a:moveTo>
                  <a:lnTo>
                    <a:pt x="43200" y="7905"/>
                  </a:lnTo>
                  <a:lnTo>
                    <a:pt x="43200" y="43200"/>
                  </a:lnTo>
                  <a:lnTo>
                    <a:pt x="0" y="43200"/>
                  </a:lnTo>
                  <a:lnTo>
                    <a:pt x="0" y="0"/>
                  </a:lnTo>
                  <a:close/>
                </a:path>
              </a:pathLst>
            </a:custGeom>
            <a:gradFill>
              <a:gsLst>
                <a:gs pos="0">
                  <a:schemeClr val="accent1">
                    <a:lumMod val="75000"/>
                  </a:schemeClr>
                </a:gs>
                <a:gs pos="100000">
                  <a:schemeClr val="accent1">
                    <a:lumMod val="50000"/>
                  </a:schemeClr>
                </a:gs>
              </a:gsLst>
              <a:lin ang="54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a:p>
          </p:txBody>
        </p:sp>
        <p:sp>
          <p:nvSpPr>
            <p:cNvPr id="110332157" name=""/>
            <p:cNvSpPr/>
            <p:nvPr/>
          </p:nvSpPr>
          <p:spPr bwMode="auto">
            <a:xfrm rot="0" flipH="0" flipV="0">
              <a:off x="2355868" y="2490719"/>
              <a:ext cx="1221149" cy="3163646"/>
            </a:xfrm>
            <a:custGeom>
              <a:avLst/>
              <a:gdLst/>
              <a:ahLst/>
              <a:cxnLst/>
              <a:rect l="0" t="0" r="r" b="b"/>
              <a:pathLst>
                <a:path w="915865" h="2197711" fill="norm" stroke="1" extrusionOk="0">
                  <a:moveTo>
                    <a:pt x="0" y="563774"/>
                  </a:moveTo>
                  <a:cubicBezTo>
                    <a:pt x="0" y="563774"/>
                    <a:pt x="915843" y="0"/>
                    <a:pt x="915843" y="0"/>
                  </a:cubicBezTo>
                  <a:cubicBezTo>
                    <a:pt x="915843" y="0"/>
                    <a:pt x="915864" y="2197711"/>
                    <a:pt x="915864" y="2197711"/>
                  </a:cubicBezTo>
                  <a:cubicBezTo>
                    <a:pt x="915864" y="2197711"/>
                    <a:pt x="915859" y="2197710"/>
                    <a:pt x="915859" y="2197710"/>
                  </a:cubicBezTo>
                  <a:cubicBezTo>
                    <a:pt x="915859" y="2197710"/>
                    <a:pt x="915843" y="587986"/>
                    <a:pt x="915843" y="587986"/>
                  </a:cubicBezTo>
                  <a:cubicBezTo>
                    <a:pt x="915843" y="587986"/>
                    <a:pt x="0" y="1151759"/>
                    <a:pt x="0" y="1151759"/>
                  </a:cubicBezTo>
                  <a:cubicBezTo>
                    <a:pt x="0" y="1151759"/>
                    <a:pt x="0" y="563774"/>
                    <a:pt x="0" y="563774"/>
                  </a:cubicBezTo>
                  <a:close/>
                </a:path>
              </a:pathLst>
            </a:custGeom>
            <a:gradFill>
              <a:gsLst>
                <a:gs pos="0">
                  <a:schemeClr val="accent2">
                    <a:lumMod val="50000"/>
                  </a:schemeClr>
                </a:gs>
                <a:gs pos="75000">
                  <a:schemeClr val="accent1">
                    <a:lumMod val="50000"/>
                  </a:schemeClr>
                </a:gs>
              </a:gsLst>
              <a:lin ang="10800000" scaled="1"/>
            </a:gradFill>
            <a:ln w="12700" cap="flat" cmpd="sng" algn="ctr">
              <a:noFill/>
              <a:prstDash val="solid"/>
              <a:miter lim="800000"/>
            </a:ln>
          </p:spPr>
          <p:txBody>
            <a:bodyPr anchor="ctr"/>
            <a:p>
              <a:pPr algn="ctr">
                <a:defRPr/>
              </a:pPr>
              <a:endParaRPr/>
            </a:p>
          </p:txBody>
        </p:sp>
      </p:grpSp>
      <p:sp>
        <p:nvSpPr>
          <p:cNvPr id="912932167" name=""/>
          <p:cNvSpPr/>
          <p:nvPr/>
        </p:nvSpPr>
        <p:spPr bwMode="auto">
          <a:xfrm rot="0" flipH="0" flipV="0">
            <a:off x="1121662" y="2449797"/>
            <a:ext cx="6904734" cy="5790384"/>
          </a:xfrm>
          <a:prstGeom prst="roundRect">
            <a:avLst>
              <a:gd name="adj" fmla="val 3868"/>
            </a:avLst>
          </a:prstGeom>
          <a:solidFill>
            <a:schemeClr val="bg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109092560" name=""/>
          <p:cNvSpPr/>
          <p:nvPr/>
        </p:nvSpPr>
        <p:spPr bwMode="auto">
          <a:xfrm rot="0" flipH="0" flipV="0">
            <a:off x="13321230" y="2714745"/>
            <a:ext cx="923930" cy="4860677"/>
          </a:xfrm>
          <a:custGeom>
            <a:avLst/>
            <a:gdLst/>
            <a:ahLst/>
            <a:cxnLst/>
            <a:rect l="0" t="0" r="r" b="b"/>
            <a:pathLst>
              <a:path w="43200" h="43200" fill="norm" stroke="1" extrusionOk="0">
                <a:moveTo>
                  <a:pt x="872" y="0"/>
                </a:moveTo>
                <a:lnTo>
                  <a:pt x="43200" y="4128"/>
                </a:lnTo>
                <a:lnTo>
                  <a:pt x="42414" y="42774"/>
                </a:lnTo>
                <a:lnTo>
                  <a:pt x="0" y="43200"/>
                </a:lnTo>
                <a:lnTo>
                  <a:pt x="872" y="0"/>
                </a:lnTo>
                <a:close/>
              </a:path>
            </a:pathLst>
          </a:custGeom>
          <a:gradFill>
            <a:gsLst>
              <a:gs pos="30000">
                <a:schemeClr val="accent2">
                  <a:lumMod val="50000"/>
                </a:schemeClr>
              </a:gs>
              <a:gs pos="100000">
                <a:schemeClr val="accent1">
                  <a:lumMod val="5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97578048" name=""/>
          <p:cNvSpPr/>
          <p:nvPr/>
        </p:nvSpPr>
        <p:spPr bwMode="auto">
          <a:xfrm rot="0" flipH="0" flipV="0">
            <a:off x="14922646" y="1711009"/>
            <a:ext cx="1333349" cy="2007461"/>
          </a:xfrm>
          <a:custGeom>
            <a:avLst/>
            <a:gdLst/>
            <a:ahLst/>
            <a:cxnLst/>
            <a:rect l="0" t="0" r="r" b="b"/>
            <a:pathLst>
              <a:path w="1000014" h="1505599" fill="norm" stroke="1" extrusionOk="0">
                <a:moveTo>
                  <a:pt x="0" y="552906"/>
                </a:moveTo>
                <a:cubicBezTo>
                  <a:pt x="0" y="552906"/>
                  <a:pt x="1000013" y="0"/>
                  <a:pt x="1000013" y="0"/>
                </a:cubicBezTo>
                <a:cubicBezTo>
                  <a:pt x="1000013" y="0"/>
                  <a:pt x="1000013" y="991178"/>
                  <a:pt x="1000013" y="991178"/>
                </a:cubicBezTo>
                <a:cubicBezTo>
                  <a:pt x="1000013" y="991178"/>
                  <a:pt x="12168" y="1505598"/>
                  <a:pt x="12168" y="1505598"/>
                </a:cubicBezTo>
                <a:cubicBezTo>
                  <a:pt x="12168" y="1505598"/>
                  <a:pt x="0" y="552906"/>
                  <a:pt x="0" y="552906"/>
                </a:cubicBezTo>
                <a:close/>
              </a:path>
            </a:pathLst>
          </a:custGeom>
          <a:gradFill>
            <a:gsLst>
              <a:gs pos="0">
                <a:schemeClr val="accent2">
                  <a:lumMod val="50000"/>
                </a:schemeClr>
              </a:gs>
              <a:gs pos="100000">
                <a:schemeClr val="accent4">
                  <a:lumMod val="75000"/>
                </a:schemeClr>
              </a:gs>
            </a:gsLst>
            <a:lin ang="9000000" scaled="1"/>
          </a:gradFill>
          <a:ln w="12700" cap="flat" cmpd="sng" algn="ctr">
            <a:noFill/>
            <a:prstDash val="solid"/>
            <a:miter lim="800000"/>
          </a:ln>
        </p:spPr>
        <p:txBody>
          <a:bodyPr anchor="ctr"/>
          <a:p>
            <a:pPr algn="ctr">
              <a:defRPr/>
            </a:pPr>
            <a:endParaRPr/>
          </a:p>
        </p:txBody>
      </p:sp>
      <p:sp>
        <p:nvSpPr>
          <p:cNvPr id="251182287" name=""/>
          <p:cNvSpPr/>
          <p:nvPr/>
        </p:nvSpPr>
        <p:spPr bwMode="auto">
          <a:xfrm rot="0" flipH="0" flipV="0">
            <a:off x="14824567" y="2999153"/>
            <a:ext cx="1433281" cy="6126696"/>
          </a:xfrm>
          <a:custGeom>
            <a:avLst/>
            <a:gdLst/>
            <a:ahLst/>
            <a:cxnLst/>
            <a:rect l="0" t="0" r="r" b="b"/>
            <a:pathLst>
              <a:path w="43200" h="43200" fill="norm" stroke="1" extrusionOk="0">
                <a:moveTo>
                  <a:pt x="2955" y="5198"/>
                </a:moveTo>
                <a:cubicBezTo>
                  <a:pt x="2955" y="5198"/>
                  <a:pt x="43143" y="0"/>
                  <a:pt x="43143" y="0"/>
                </a:cubicBezTo>
                <a:cubicBezTo>
                  <a:pt x="43143" y="0"/>
                  <a:pt x="43200" y="43199"/>
                  <a:pt x="43200" y="43199"/>
                </a:cubicBezTo>
                <a:lnTo>
                  <a:pt x="0" y="43199"/>
                </a:lnTo>
                <a:cubicBezTo>
                  <a:pt x="0" y="43200"/>
                  <a:pt x="2955" y="5198"/>
                  <a:pt x="2955" y="5198"/>
                </a:cubicBezTo>
                <a:close/>
              </a:path>
            </a:pathLst>
          </a:custGeom>
          <a:gradFill>
            <a:gsLst>
              <a:gs pos="0">
                <a:schemeClr val="accent1">
                  <a:lumMod val="75000"/>
                </a:schemeClr>
              </a:gs>
              <a:gs pos="56000">
                <a:schemeClr val="accent1">
                  <a:lumMod val="50000"/>
                </a:schemeClr>
              </a:gs>
              <a:gs pos="100000">
                <a:schemeClr val="tx2">
                  <a:lumMod val="50000"/>
                </a:schemeClr>
              </a:gs>
            </a:gsLst>
            <a:lin ang="5400000" scaled="1"/>
          </a:gradFill>
          <a:ln w="12700" cap="flat" cmpd="sng" algn="ctr">
            <a:noFill/>
            <a:prstDash val="solid"/>
            <a:miter lim="800000"/>
          </a:ln>
        </p:spPr>
        <p:txBody>
          <a:bodyPr anchor="ctr"/>
          <a:p>
            <a:pPr algn="ctr">
              <a:defRPr/>
            </a:pPr>
            <a:endParaRPr/>
          </a:p>
        </p:txBody>
      </p:sp>
      <p:sp>
        <p:nvSpPr>
          <p:cNvPr id="434762835" name=""/>
          <p:cNvSpPr/>
          <p:nvPr/>
        </p:nvSpPr>
        <p:spPr bwMode="auto">
          <a:xfrm rot="0" flipH="0" flipV="0">
            <a:off x="14902645" y="2944726"/>
            <a:ext cx="1353349" cy="1209983"/>
          </a:xfrm>
          <a:custGeom>
            <a:avLst/>
            <a:gdLst/>
            <a:ahLst/>
            <a:cxnLst/>
            <a:rect l="0" t="0" r="r" b="b"/>
            <a:pathLst>
              <a:path w="43200" h="43200" fill="norm" stroke="1" extrusionOk="0">
                <a:moveTo>
                  <a:pt x="0" y="26319"/>
                </a:moveTo>
                <a:cubicBezTo>
                  <a:pt x="0" y="26319"/>
                  <a:pt x="42561" y="0"/>
                  <a:pt x="42561" y="0"/>
                </a:cubicBezTo>
                <a:cubicBezTo>
                  <a:pt x="42561" y="0"/>
                  <a:pt x="43200" y="15993"/>
                  <a:pt x="43200" y="15993"/>
                </a:cubicBezTo>
                <a:cubicBezTo>
                  <a:pt x="43200" y="15993"/>
                  <a:pt x="344" y="43200"/>
                  <a:pt x="344" y="43200"/>
                </a:cubicBezTo>
                <a:cubicBezTo>
                  <a:pt x="344" y="43200"/>
                  <a:pt x="0" y="26319"/>
                  <a:pt x="0" y="26319"/>
                </a:cubicBezTo>
                <a:close/>
              </a:path>
            </a:pathLst>
          </a:custGeom>
          <a:gradFill>
            <a:gsLst>
              <a:gs pos="25000">
                <a:schemeClr val="accent2">
                  <a:lumMod val="50000"/>
                </a:schemeClr>
              </a:gs>
              <a:gs pos="100000">
                <a:schemeClr val="accent1"/>
              </a:gs>
            </a:gsLst>
            <a:lin ang="0" scaled="1"/>
          </a:gradFill>
          <a:ln w="12700" cap="flat" cmpd="sng" algn="ctr">
            <a:noFill/>
            <a:prstDash val="solid"/>
            <a:miter lim="800000"/>
          </a:ln>
        </p:spPr>
        <p:txBody>
          <a:bodyPr anchor="ctr"/>
          <a:p>
            <a:pPr algn="ctr">
              <a:defRPr/>
            </a:pPr>
            <a:endParaRPr/>
          </a:p>
        </p:txBody>
      </p:sp>
      <p:sp>
        <p:nvSpPr>
          <p:cNvPr id="77603748" name="Title 1"/>
          <p:cNvSpPr>
            <a:spLocks noGrp="1"/>
          </p:cNvSpPr>
          <p:nvPr>
            <p:ph type="title"/>
          </p:nvPr>
        </p:nvSpPr>
        <p:spPr bwMode="auto"/>
        <p:txBody>
          <a:bodyPr/>
          <a:lstStyle/>
          <a:p>
            <a:pPr>
              <a:defRPr/>
            </a:pPr>
            <a:r>
              <a:rPr/>
              <a:t>CLICK TO EDIT MASTER TITLE STYLE</a:t>
            </a:r>
            <a:endParaRPr/>
          </a:p>
        </p:txBody>
      </p:sp>
      <p:sp>
        <p:nvSpPr>
          <p:cNvPr id="543070126" name="Content Placeholder 2"/>
          <p:cNvSpPr>
            <a:spLocks noGrp="1"/>
          </p:cNvSpPr>
          <p:nvPr>
            <p:ph sz="half" idx="1"/>
          </p:nvPr>
        </p:nvSpPr>
        <p:spPr bwMode="auto">
          <a:xfrm>
            <a:off x="1117599" y="2434165"/>
            <a:ext cx="6908799" cy="5801783"/>
          </a:xfrm>
        </p:spPr>
        <p:txBody>
          <a:bodyPr/>
          <a:lstStyle>
            <a:lvl1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1pPr>
            <a:lvl2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2pPr>
            <a:lvl3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3pPr>
            <a:lvl4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4pPr>
            <a:lvl5pPr marL="228600" marR="0" indent="-228600">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5pPr>
            <a:lvl6pPr marL="228600" marR="0" indent="-228600" algn="l">
              <a:lnSpc>
                <a:spcPct val="90000"/>
              </a:lnSpc>
              <a:spcAft>
                <a:spcPts val="0"/>
              </a:spcAft>
              <a:buFont typeface="Wingdings"/>
              <a:buChar char="§"/>
              <a:defRPr>
                <a:solidFill>
                  <a:schemeClr val="accent1">
                    <a:lumMod val="75000"/>
                  </a:schemeClr>
                </a:solidFill>
              </a:defRPr>
            </a:lvl6pPr>
            <a:lvl7pPr marL="228600" marR="0" indent="-228600" algn="l">
              <a:lnSpc>
                <a:spcPct val="90000"/>
              </a:lnSpc>
              <a:spcAft>
                <a:spcPts val="0"/>
              </a:spcAft>
              <a:buFont typeface="Wingdings"/>
              <a:buChar char="§"/>
              <a:defRPr>
                <a:solidFill>
                  <a:schemeClr val="accent1">
                    <a:lumMod val="75000"/>
                  </a:schemeClr>
                </a:solidFill>
              </a:defRPr>
            </a:lvl7pPr>
            <a:lvl8pPr marL="228600" marR="0" indent="-228600" algn="l">
              <a:lnSpc>
                <a:spcPct val="90000"/>
              </a:lnSpc>
              <a:spcAft>
                <a:spcPts val="0"/>
              </a:spcAft>
              <a:buFont typeface="Wingdings"/>
              <a:buChar char="§"/>
              <a:defRPr>
                <a:solidFill>
                  <a:schemeClr val="accent1">
                    <a:lumMod val="75000"/>
                  </a:schemeClr>
                </a:solidFill>
              </a:defRPr>
            </a:lvl8pPr>
            <a:lvl9pPr marL="228600" marR="0" indent="-228600" algn="l">
              <a:lnSpc>
                <a:spcPct val="90000"/>
              </a:lnSpc>
              <a:spcAft>
                <a:spcPts val="0"/>
              </a:spcAft>
              <a:buFont typeface="Wingdings"/>
              <a:buChar char="§"/>
              <a:defRPr>
                <a:solidFill>
                  <a:schemeClr val="accent1">
                    <a:lumMod val="75000"/>
                  </a:schemeClr>
                </a:solidFill>
              </a:defRPr>
            </a:lvl9pPr>
          </a:lstStyle>
          <a:p>
            <a:pPr lvl="0" defTabSz="914400" rtl="0">
              <a:defRPr/>
            </a:pPr>
            <a:r>
              <a:rPr/>
              <a:t>Click to edit Master text styles</a:t>
            </a:r>
            <a:endParaRPr/>
          </a:p>
          <a:p>
            <a:pPr lvl="1" defTabSz="914400" rtl="0">
              <a:defRPr/>
            </a:pPr>
            <a:r>
              <a:rPr/>
              <a:t>Second level</a:t>
            </a:r>
            <a:endParaRPr/>
          </a:p>
          <a:p>
            <a:pPr lvl="2" defTabSz="914400" rtl="0">
              <a:defRPr/>
            </a:pPr>
            <a:r>
              <a:rPr/>
              <a:t>Third level</a:t>
            </a:r>
            <a:endParaRPr/>
          </a:p>
          <a:p>
            <a:pPr lvl="3" defTabSz="914400" rtl="0">
              <a:defRPr/>
            </a:pPr>
            <a:r>
              <a:rPr/>
              <a:t>Fourth level</a:t>
            </a:r>
            <a:endParaRPr/>
          </a:p>
          <a:p>
            <a:pPr lvl="4" defTabSz="914400" rtl="0">
              <a:defRPr/>
            </a:pPr>
            <a:r>
              <a:rPr/>
              <a:t>Fifth level</a:t>
            </a:r>
            <a:endParaRPr/>
          </a:p>
        </p:txBody>
      </p:sp>
      <p:sp>
        <p:nvSpPr>
          <p:cNvPr id="966256515" name="Footer Placeholder 5"/>
          <p:cNvSpPr>
            <a:spLocks noGrp="1"/>
          </p:cNvSpPr>
          <p:nvPr>
            <p:ph type="ftr" sz="quarter" idx="11"/>
          </p:nvPr>
        </p:nvSpPr>
        <p:spPr bwMode="auto"/>
        <p:txBody>
          <a:bodyPr/>
          <a:lstStyle/>
          <a:p>
            <a:pPr>
              <a:defRPr/>
            </a:pPr>
            <a:endParaRPr/>
          </a:p>
        </p:txBody>
      </p:sp>
      <p:sp>
        <p:nvSpPr>
          <p:cNvPr id="2139431640" name=""/>
          <p:cNvSpPr/>
          <p:nvPr/>
        </p:nvSpPr>
        <p:spPr bwMode="auto">
          <a:xfrm rot="0" flipH="0" flipV="0">
            <a:off x="8237724" y="2449797"/>
            <a:ext cx="6904734" cy="5790384"/>
          </a:xfrm>
          <a:prstGeom prst="roundRect">
            <a:avLst>
              <a:gd name="adj" fmla="val 3868"/>
            </a:avLst>
          </a:prstGeom>
          <a:solidFill>
            <a:schemeClr val="bg1"/>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75361355" name="Content Placeholder 3"/>
          <p:cNvSpPr>
            <a:spLocks noGrp="1"/>
          </p:cNvSpPr>
          <p:nvPr>
            <p:ph sz="half" idx="2"/>
          </p:nvPr>
        </p:nvSpPr>
        <p:spPr bwMode="auto">
          <a:xfrm>
            <a:off x="8229598" y="2434165"/>
            <a:ext cx="6908799" cy="5801783"/>
          </a:xfrm>
        </p:spPr>
        <p:txBody>
          <a:bodyPr/>
          <a:lstStyle>
            <a:lvl1pPr marL="228600" marR="0" indent="-228600" algn="l">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1pPr>
            <a:lvl2pPr marL="228600" marR="0" indent="-228600" algn="l">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2pPr>
            <a:lvl3pPr marL="228600" marR="0" indent="-228600" algn="l">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3pPr>
            <a:lvl4pPr marL="228600" marR="0" indent="-228600" algn="l">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4pPr>
            <a:lvl5pPr marL="228600" marR="0" indent="-228600" algn="l">
              <a:lnSpc>
                <a:spcPct val="90000"/>
              </a:lnSpc>
              <a:spcAft>
                <a:spcPts val="0"/>
              </a:spcAft>
              <a:buClr>
                <a:schemeClr val="accent4">
                  <a:lumMod val="75000"/>
                </a:schemeClr>
              </a:buClr>
              <a:buFont typeface="Wingdings"/>
              <a:buChar char="§"/>
              <a:defRPr strike="noStrike" cap="none" spc="0">
                <a:solidFill>
                  <a:schemeClr val="accent1">
                    <a:lumMod val="75000"/>
                  </a:schemeClr>
                </a:solidFill>
              </a:defRPr>
            </a:lvl5pPr>
          </a:lstStyle>
          <a:p>
            <a:pPr lvl="0" defTabSz="914400" rtl="0">
              <a:defRPr/>
            </a:pPr>
            <a:r>
              <a:rPr/>
              <a:t>Click to edit Master text styles</a:t>
            </a:r>
            <a:endParaRPr/>
          </a:p>
          <a:p>
            <a:pPr lvl="1" defTabSz="914400" rtl="0">
              <a:defRPr/>
            </a:pPr>
            <a:r>
              <a:rPr/>
              <a:t>Second level</a:t>
            </a:r>
            <a:endParaRPr/>
          </a:p>
          <a:p>
            <a:pPr lvl="2" defTabSz="914400" rtl="0">
              <a:defRPr/>
            </a:pPr>
            <a:r>
              <a:rPr/>
              <a:t>Third level</a:t>
            </a:r>
            <a:endParaRPr/>
          </a:p>
          <a:p>
            <a:pPr lvl="3" defTabSz="914400" rtl="0">
              <a:defRPr/>
            </a:pPr>
            <a:r>
              <a:rPr/>
              <a:t>Fourth level</a:t>
            </a:r>
            <a:endParaRPr/>
          </a:p>
          <a:p>
            <a:pPr lvl="4" defTabSz="914400" rtl="0">
              <a:defRPr/>
            </a:pPr>
            <a:r>
              <a:rPr/>
              <a:t>Fifth level</a:t>
            </a:r>
            <a:endParaRPr/>
          </a:p>
        </p:txBody>
      </p:sp>
      <p:sp>
        <p:nvSpPr>
          <p:cNvPr id="1447930417" name="Date Placeholder 4"/>
          <p:cNvSpPr>
            <a:spLocks noGrp="1"/>
          </p:cNvSpPr>
          <p:nvPr>
            <p:ph type="dt" sz="half" idx="10"/>
          </p:nvPr>
        </p:nvSpPr>
        <p:spPr bwMode="auto"/>
        <p:txBody>
          <a:bodyPr/>
          <a:lstStyle/>
          <a:p>
            <a:pPr>
              <a:defRPr/>
            </a:pPr>
            <a:fld id="{EEC81A99-25C3-E65B-AB7F-CF4EB445DA70}" type="datetimeFigureOut">
              <a:rPr/>
              <a:t>8/17/2026</a:t>
            </a:fld>
            <a:endParaRPr/>
          </a:p>
        </p:txBody>
      </p:sp>
      <p:sp>
        <p:nvSpPr>
          <p:cNvPr id="407620125" name="Footer Placeholder 5"/>
          <p:cNvSpPr>
            <a:spLocks noGrp="1"/>
          </p:cNvSpPr>
          <p:nvPr>
            <p:ph type="ftr" sz="quarter" idx="11"/>
          </p:nvPr>
        </p:nvSpPr>
        <p:spPr bwMode="auto"/>
        <p:txBody>
          <a:bodyPr/>
          <a:lstStyle/>
          <a:p>
            <a:pPr>
              <a:defRPr/>
            </a:pPr>
            <a:endParaRPr/>
          </a:p>
        </p:txBody>
      </p:sp>
      <p:sp>
        <p:nvSpPr>
          <p:cNvPr id="807128596" name="Slide Number Placeholder 6"/>
          <p:cNvSpPr>
            <a:spLocks noGrp="1"/>
          </p:cNvSpPr>
          <p:nvPr>
            <p:ph type="sldNum" sz="quarter" idx="12"/>
          </p:nvPr>
        </p:nvSpPr>
        <p:spPr bwMode="auto"/>
        <p:txBody>
          <a:bodyPr/>
          <a:lstStyle/>
          <a:p>
            <a:pPr>
              <a:defRPr/>
            </a:pPr>
            <a:fld id="{D32A3CFA-2240-41A5-83DA-CE1BA88D32FB}" type="slidenum">
              <a:rPr/>
              <a:t>&lt;#&gt;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Comparison">
    <p:spTree>
      <p:nvGrpSpPr>
        <p:cNvPr id="1" name=""/>
        <p:cNvGrpSpPr/>
        <p:nvPr/>
      </p:nvGrpSpPr>
      <p:grpSpPr bwMode="auto">
        <a:xfrm>
          <a:off x="0" y="0"/>
          <a:ext cx="0" cy="0"/>
          <a:chOff x="0" y="0"/>
          <a:chExt cx="0" cy="0"/>
        </a:xfrm>
      </p:grpSpPr>
      <p:grpSp>
        <p:nvGrpSpPr>
          <p:cNvPr id="1828425703" name=""/>
          <p:cNvGrpSpPr/>
          <p:nvPr/>
        </p:nvGrpSpPr>
        <p:grpSpPr bwMode="auto">
          <a:xfrm>
            <a:off x="12678972" y="0"/>
            <a:ext cx="3577021" cy="5654367"/>
            <a:chOff x="0" y="0"/>
            <a:chExt cx="3577021" cy="5654367"/>
          </a:xfrm>
        </p:grpSpPr>
        <p:sp>
          <p:nvSpPr>
            <p:cNvPr id="399812317" name=""/>
            <p:cNvSpPr/>
            <p:nvPr/>
          </p:nvSpPr>
          <p:spPr bwMode="auto">
            <a:xfrm>
              <a:off x="19055" y="0"/>
              <a:ext cx="2891293" cy="1554797"/>
            </a:xfrm>
            <a:custGeom>
              <a:avLst/>
              <a:gdLst/>
              <a:ahLst/>
              <a:cxnLst/>
              <a:rect l="0" t="0" r="r" b="b"/>
              <a:pathLst>
                <a:path w="2168472" h="1166100" fill="norm" stroke="1" extrusionOk="0">
                  <a:moveTo>
                    <a:pt x="2559" y="221292"/>
                  </a:moveTo>
                  <a:cubicBezTo>
                    <a:pt x="2559" y="221292"/>
                    <a:pt x="546327" y="0"/>
                    <a:pt x="546327" y="0"/>
                  </a:cubicBezTo>
                  <a:cubicBezTo>
                    <a:pt x="546327" y="0"/>
                    <a:pt x="2168471" y="0"/>
                    <a:pt x="2168471" y="0"/>
                  </a:cubicBezTo>
                  <a:cubicBezTo>
                    <a:pt x="2168471" y="0"/>
                    <a:pt x="2168471" y="1122208"/>
                    <a:pt x="2168471" y="1122208"/>
                  </a:cubicBezTo>
                  <a:cubicBezTo>
                    <a:pt x="2168471" y="1122208"/>
                    <a:pt x="0" y="1166100"/>
                    <a:pt x="0" y="1166100"/>
                  </a:cubicBezTo>
                  <a:cubicBezTo>
                    <a:pt x="0" y="1166100"/>
                    <a:pt x="2559" y="221292"/>
                    <a:pt x="2559" y="221292"/>
                  </a:cubicBezTo>
                  <a:close/>
                </a:path>
              </a:pathLst>
            </a:custGeom>
            <a:gradFill>
              <a:gsLst>
                <a:gs pos="2000">
                  <a:schemeClr val="accent1">
                    <a:lumMod val="50000"/>
                  </a:schemeClr>
                </a:gs>
                <a:gs pos="46000">
                  <a:schemeClr val="accent2">
                    <a:lumMod val="50000"/>
                  </a:schemeClr>
                </a:gs>
                <a:gs pos="100000">
                  <a:schemeClr val="accent4">
                    <a:lumMod val="75000"/>
                  </a:schemeClr>
                </a:gs>
              </a:gsLst>
              <a:lin ang="9000000" scaled="1"/>
            </a:gradFill>
            <a:ln w="12700" cap="flat" cmpd="sng" algn="ctr">
              <a:noFill/>
              <a:prstDash val="solid"/>
              <a:miter lim="800000"/>
            </a:ln>
          </p:spPr>
          <p:txBody>
            <a:bodyPr anchor="ctr"/>
            <a:p>
              <a:pPr algn="ctr">
                <a:defRPr/>
              </a:pPr>
              <a:endParaRPr/>
            </a:p>
          </p:txBody>
        </p:sp>
        <p:sp>
          <p:nvSpPr>
            <p:cNvPr id="1561596028" name=""/>
            <p:cNvSpPr/>
            <p:nvPr/>
          </p:nvSpPr>
          <p:spPr bwMode="auto">
            <a:xfrm rot="0" flipH="0" flipV="0">
              <a:off x="960101" y="371023"/>
              <a:ext cx="1117198" cy="3041877"/>
            </a:xfrm>
            <a:custGeom>
              <a:avLst/>
              <a:gdLst/>
              <a:ahLst/>
              <a:cxnLst/>
              <a:rect l="0" t="0" r="r" b="b"/>
              <a:pathLst>
                <a:path w="43200" h="43200" fill="norm" stroke="1" extrusionOk="0">
                  <a:moveTo>
                    <a:pt x="446" y="6251"/>
                  </a:moveTo>
                  <a:lnTo>
                    <a:pt x="43200" y="0"/>
                  </a:lnTo>
                  <a:lnTo>
                    <a:pt x="30951" y="43200"/>
                  </a:lnTo>
                  <a:lnTo>
                    <a:pt x="0" y="43200"/>
                  </a:lnTo>
                  <a:lnTo>
                    <a:pt x="446" y="6251"/>
                  </a:lnTo>
                  <a:close/>
                </a:path>
              </a:pathLst>
            </a:custGeom>
            <a:gradFill>
              <a:gsLst>
                <a:gs pos="0">
                  <a:schemeClr val="accent1">
                    <a:lumMod val="50000"/>
                  </a:schemeClr>
                </a:gs>
                <a:gs pos="30000">
                  <a:schemeClr val="accent1">
                    <a:lumMod val="75000"/>
                  </a:schemeClr>
                </a:gs>
                <a:gs pos="92000">
                  <a:schemeClr val="accent2">
                    <a:lumMod val="50000"/>
                  </a:schemeClr>
                </a:gs>
              </a:gsLst>
              <a:lin ang="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a:p>
          </p:txBody>
        </p:sp>
        <p:sp>
          <p:nvSpPr>
            <p:cNvPr id="295063018" name=""/>
            <p:cNvSpPr/>
            <p:nvPr/>
          </p:nvSpPr>
          <p:spPr bwMode="auto">
            <a:xfrm rot="0" flipH="0" flipV="0">
              <a:off x="0" y="305941"/>
              <a:ext cx="1027311" cy="5115059"/>
            </a:xfrm>
            <a:custGeom>
              <a:avLst/>
              <a:gdLst/>
              <a:ahLst/>
              <a:cxnLst/>
              <a:rect l="0" t="0" r="r" b="b"/>
              <a:pathLst>
                <a:path w="43200" h="43200" fill="norm" stroke="1" extrusionOk="0">
                  <a:moveTo>
                    <a:pt x="872" y="0"/>
                  </a:moveTo>
                  <a:lnTo>
                    <a:pt x="43200" y="4128"/>
                  </a:lnTo>
                  <a:lnTo>
                    <a:pt x="42414" y="42774"/>
                  </a:lnTo>
                  <a:lnTo>
                    <a:pt x="0" y="43200"/>
                  </a:lnTo>
                  <a:lnTo>
                    <a:pt x="872" y="0"/>
                  </a:lnTo>
                  <a:close/>
                </a:path>
              </a:pathLst>
            </a:custGeom>
            <a:gradFill>
              <a:gsLst>
                <a:gs pos="0">
                  <a:schemeClr val="accent2">
                    <a:lumMod val="50000"/>
                  </a:schemeClr>
                </a:gs>
                <a:gs pos="100000">
                  <a:schemeClr val="accent1">
                    <a:lumMod val="5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a:p>
          </p:txBody>
        </p:sp>
        <p:sp>
          <p:nvSpPr>
            <p:cNvPr id="863037537" name=""/>
            <p:cNvSpPr/>
            <p:nvPr/>
          </p:nvSpPr>
          <p:spPr bwMode="auto">
            <a:xfrm rot="0" flipH="0" flipV="0">
              <a:off x="1593868" y="634792"/>
              <a:ext cx="761999" cy="2770351"/>
            </a:xfrm>
            <a:custGeom>
              <a:avLst/>
              <a:gdLst/>
              <a:ahLst/>
              <a:cxnLst/>
              <a:rect l="0" t="0" r="r" b="b"/>
              <a:pathLst>
                <a:path w="43200" h="43200" fill="norm" stroke="1" extrusionOk="0">
                  <a:moveTo>
                    <a:pt x="0" y="0"/>
                  </a:moveTo>
                  <a:lnTo>
                    <a:pt x="43200" y="7905"/>
                  </a:lnTo>
                  <a:lnTo>
                    <a:pt x="43200" y="43200"/>
                  </a:lnTo>
                  <a:lnTo>
                    <a:pt x="0" y="43200"/>
                  </a:lnTo>
                  <a:lnTo>
                    <a:pt x="0" y="0"/>
                  </a:lnTo>
                  <a:close/>
                </a:path>
              </a:pathLst>
            </a:custGeom>
            <a:gradFill>
              <a:gsLst>
                <a:gs pos="0">
                  <a:schemeClr val="accent1">
                    <a:lumMod val="75000"/>
                  </a:schemeClr>
                </a:gs>
                <a:gs pos="100000">
                  <a:schemeClr val="accent1">
                    <a:lumMod val="50000"/>
                  </a:schemeClr>
                </a:gs>
              </a:gsLst>
              <a:lin ang="54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a:p>
          </p:txBody>
        </p:sp>
        <p:sp>
          <p:nvSpPr>
            <p:cNvPr id="671550628" name=""/>
            <p:cNvSpPr/>
            <p:nvPr/>
          </p:nvSpPr>
          <p:spPr bwMode="auto">
            <a:xfrm rot="0" flipH="0" flipV="0">
              <a:off x="1608213" y="0"/>
              <a:ext cx="1968806" cy="1935653"/>
            </a:xfrm>
            <a:custGeom>
              <a:avLst/>
              <a:gdLst/>
              <a:ahLst/>
              <a:cxnLst/>
              <a:rect l="0" t="0" r="r" b="b"/>
              <a:pathLst>
                <a:path w="43200" h="43200" fill="norm" stroke="1" extrusionOk="0">
                  <a:moveTo>
                    <a:pt x="135" y="12600"/>
                  </a:moveTo>
                  <a:cubicBezTo>
                    <a:pt x="135" y="12600"/>
                    <a:pt x="24597" y="0"/>
                    <a:pt x="24597" y="0"/>
                  </a:cubicBezTo>
                  <a:lnTo>
                    <a:pt x="43200" y="0"/>
                  </a:lnTo>
                  <a:cubicBezTo>
                    <a:pt x="43200" y="0"/>
                    <a:pt x="43200" y="41893"/>
                    <a:pt x="43200" y="41893"/>
                  </a:cubicBezTo>
                  <a:cubicBezTo>
                    <a:pt x="43200" y="41893"/>
                    <a:pt x="0" y="43199"/>
                    <a:pt x="0" y="43199"/>
                  </a:cubicBezTo>
                  <a:cubicBezTo>
                    <a:pt x="0" y="43199"/>
                    <a:pt x="135" y="12433"/>
                    <a:pt x="135" y="12600"/>
                  </a:cubicBezTo>
                  <a:close/>
                </a:path>
              </a:pathLst>
            </a:custGeom>
            <a:gradFill>
              <a:gsLst>
                <a:gs pos="2000">
                  <a:schemeClr val="accent1">
                    <a:lumMod val="50000"/>
                  </a:schemeClr>
                </a:gs>
                <a:gs pos="46000">
                  <a:schemeClr val="accent2">
                    <a:lumMod val="50000"/>
                  </a:schemeClr>
                </a:gs>
                <a:gs pos="100000">
                  <a:schemeClr val="accent4">
                    <a:lumMod val="75000"/>
                  </a:schemeClr>
                </a:gs>
              </a:gsLst>
              <a:lin ang="9000000" scaled="1"/>
            </a:gradFill>
            <a:ln w="12700" cap="flat" cmpd="sng" algn="ctr">
              <a:noFill/>
              <a:prstDash val="solid"/>
              <a:miter lim="800000"/>
            </a:ln>
          </p:spPr>
          <p:txBody>
            <a:bodyPr anchor="ctr"/>
            <a:p>
              <a:pPr algn="ctr">
                <a:defRPr/>
              </a:pPr>
              <a:endParaRPr/>
            </a:p>
          </p:txBody>
        </p:sp>
        <p:sp>
          <p:nvSpPr>
            <p:cNvPr id="2012196576" name=""/>
            <p:cNvSpPr/>
            <p:nvPr/>
          </p:nvSpPr>
          <p:spPr bwMode="auto">
            <a:xfrm rot="0" flipH="0" flipV="0">
              <a:off x="2355868" y="305941"/>
              <a:ext cx="1221149" cy="3010876"/>
            </a:xfrm>
            <a:custGeom>
              <a:avLst/>
              <a:gdLst/>
              <a:ahLst/>
              <a:cxnLst/>
              <a:rect l="0" t="0" r="r" b="b"/>
              <a:pathLst>
                <a:path w="43200" h="43200" fill="norm" stroke="1" extrusionOk="0">
                  <a:moveTo>
                    <a:pt x="0" y="11082"/>
                  </a:moveTo>
                  <a:lnTo>
                    <a:pt x="43199" y="0"/>
                  </a:lnTo>
                  <a:lnTo>
                    <a:pt x="43200" y="43200"/>
                  </a:lnTo>
                  <a:lnTo>
                    <a:pt x="0" y="43200"/>
                  </a:lnTo>
                  <a:lnTo>
                    <a:pt x="0" y="11082"/>
                  </a:lnTo>
                  <a:close/>
                </a:path>
              </a:pathLst>
            </a:custGeom>
            <a:gradFill>
              <a:gsLst>
                <a:gs pos="0">
                  <a:schemeClr val="accent1">
                    <a:lumMod val="50000"/>
                  </a:schemeClr>
                </a:gs>
                <a:gs pos="32000">
                  <a:schemeClr val="accent1">
                    <a:lumMod val="75000"/>
                  </a:schemeClr>
                </a:gs>
                <a:gs pos="76000">
                  <a:schemeClr val="accent2">
                    <a:lumMod val="50000"/>
                  </a:schemeClr>
                </a:gs>
              </a:gsLst>
              <a:lin ang="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079852134" name=""/>
            <p:cNvSpPr/>
            <p:nvPr/>
          </p:nvSpPr>
          <p:spPr bwMode="auto">
            <a:xfrm rot="0" flipH="0" flipV="0">
              <a:off x="1593868" y="556844"/>
              <a:ext cx="761999" cy="2848298"/>
            </a:xfrm>
            <a:custGeom>
              <a:avLst/>
              <a:gdLst/>
              <a:ahLst/>
              <a:cxnLst/>
              <a:rect l="0" t="0" r="r" b="b"/>
              <a:pathLst>
                <a:path w="43200" h="43200" fill="norm" stroke="1" extrusionOk="0">
                  <a:moveTo>
                    <a:pt x="0" y="0"/>
                  </a:moveTo>
                  <a:lnTo>
                    <a:pt x="43200" y="7905"/>
                  </a:lnTo>
                  <a:lnTo>
                    <a:pt x="43200" y="43200"/>
                  </a:lnTo>
                  <a:lnTo>
                    <a:pt x="0" y="43200"/>
                  </a:lnTo>
                  <a:lnTo>
                    <a:pt x="0" y="0"/>
                  </a:lnTo>
                  <a:close/>
                </a:path>
              </a:pathLst>
            </a:custGeom>
            <a:gradFill>
              <a:gsLst>
                <a:gs pos="0">
                  <a:schemeClr val="accent1">
                    <a:lumMod val="75000"/>
                  </a:schemeClr>
                </a:gs>
                <a:gs pos="100000">
                  <a:schemeClr val="accent1">
                    <a:lumMod val="50000"/>
                  </a:schemeClr>
                </a:gs>
              </a:gsLst>
              <a:lin ang="54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a:p>
          </p:txBody>
        </p:sp>
        <p:sp>
          <p:nvSpPr>
            <p:cNvPr id="1266371750" name=""/>
            <p:cNvSpPr/>
            <p:nvPr/>
          </p:nvSpPr>
          <p:spPr bwMode="auto">
            <a:xfrm rot="0" flipH="0" flipV="0">
              <a:off x="2355868" y="2490719"/>
              <a:ext cx="1221151" cy="3163646"/>
            </a:xfrm>
            <a:custGeom>
              <a:avLst/>
              <a:gdLst/>
              <a:ahLst/>
              <a:cxnLst/>
              <a:rect l="0" t="0" r="r" b="b"/>
              <a:pathLst>
                <a:path w="915865" h="2197711" fill="norm" stroke="1" extrusionOk="0">
                  <a:moveTo>
                    <a:pt x="0" y="563774"/>
                  </a:moveTo>
                  <a:cubicBezTo>
                    <a:pt x="0" y="563774"/>
                    <a:pt x="915843" y="0"/>
                    <a:pt x="915843" y="0"/>
                  </a:cubicBezTo>
                  <a:cubicBezTo>
                    <a:pt x="915843" y="0"/>
                    <a:pt x="915864" y="2197711"/>
                    <a:pt x="915864" y="2197711"/>
                  </a:cubicBezTo>
                  <a:cubicBezTo>
                    <a:pt x="915864" y="2197711"/>
                    <a:pt x="915859" y="2197710"/>
                    <a:pt x="915859" y="2197710"/>
                  </a:cubicBezTo>
                  <a:cubicBezTo>
                    <a:pt x="915859" y="2197710"/>
                    <a:pt x="915843" y="587986"/>
                    <a:pt x="915843" y="587986"/>
                  </a:cubicBezTo>
                  <a:cubicBezTo>
                    <a:pt x="915843" y="587986"/>
                    <a:pt x="0" y="1151759"/>
                    <a:pt x="0" y="1151759"/>
                  </a:cubicBezTo>
                  <a:cubicBezTo>
                    <a:pt x="0" y="1151759"/>
                    <a:pt x="0" y="563774"/>
                    <a:pt x="0" y="563774"/>
                  </a:cubicBezTo>
                  <a:close/>
                </a:path>
              </a:pathLst>
            </a:custGeom>
            <a:gradFill>
              <a:gsLst>
                <a:gs pos="0">
                  <a:schemeClr val="accent2">
                    <a:lumMod val="50000"/>
                  </a:schemeClr>
                </a:gs>
                <a:gs pos="75000">
                  <a:schemeClr val="accent1">
                    <a:lumMod val="50000"/>
                  </a:schemeClr>
                </a:gs>
              </a:gsLst>
              <a:lin ang="10800000" scaled="1"/>
            </a:gradFill>
            <a:ln w="12700" cap="flat" cmpd="sng" algn="ctr">
              <a:noFill/>
              <a:prstDash val="solid"/>
              <a:miter lim="800000"/>
            </a:ln>
          </p:spPr>
          <p:txBody>
            <a:bodyPr anchor="ctr"/>
            <a:p>
              <a:pPr algn="ctr">
                <a:defRPr/>
              </a:pPr>
              <a:endParaRPr/>
            </a:p>
          </p:txBody>
        </p:sp>
      </p:grpSp>
      <p:sp>
        <p:nvSpPr>
          <p:cNvPr id="1453562403" name=""/>
          <p:cNvSpPr/>
          <p:nvPr/>
        </p:nvSpPr>
        <p:spPr bwMode="auto">
          <a:xfrm rot="0" flipH="0" flipV="0">
            <a:off x="1121658" y="3340095"/>
            <a:ext cx="6875101" cy="4900078"/>
          </a:xfrm>
          <a:prstGeom prst="roundRect">
            <a:avLst>
              <a:gd name="adj" fmla="val 3868"/>
            </a:avLst>
          </a:prstGeom>
          <a:solidFill>
            <a:schemeClr val="accent1">
              <a:lumMod val="7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a:solidFill>
                <a:schemeClr val="accent1">
                  <a:lumMod val="75000"/>
                </a:schemeClr>
              </a:solidFill>
            </a:endParaRPr>
          </a:p>
        </p:txBody>
      </p:sp>
      <p:sp>
        <p:nvSpPr>
          <p:cNvPr id="1708843762" name="Title 1"/>
          <p:cNvSpPr>
            <a:spLocks noGrp="1"/>
          </p:cNvSpPr>
          <p:nvPr>
            <p:ph type="title"/>
          </p:nvPr>
        </p:nvSpPr>
        <p:spPr bwMode="auto">
          <a:xfrm flipH="0" flipV="0">
            <a:off x="1119715" y="486831"/>
            <a:ext cx="10946463" cy="1767414"/>
          </a:xfrm>
        </p:spPr>
        <p:txBody>
          <a:bodyPr/>
          <a:lstStyle/>
          <a:p>
            <a:pPr>
              <a:defRPr/>
            </a:pPr>
            <a:r>
              <a:rPr/>
              <a:t>CLICK TO EDIT MASTER TITLE STYLE</a:t>
            </a:r>
            <a:endParaRPr/>
          </a:p>
        </p:txBody>
      </p:sp>
      <p:sp>
        <p:nvSpPr>
          <p:cNvPr id="158335568" name="Text Placeholder 2"/>
          <p:cNvSpPr>
            <a:spLocks noGrp="1"/>
          </p:cNvSpPr>
          <p:nvPr>
            <p:ph type="body" idx="1"/>
          </p:nvPr>
        </p:nvSpPr>
        <p:spPr bwMode="auto">
          <a:xfrm>
            <a:off x="1119717" y="2241550"/>
            <a:ext cx="6877048" cy="1098549"/>
          </a:xfrm>
          <a:prstGeom prst="rect">
            <a:avLst/>
          </a:prstGeom>
          <a:ln>
            <a:noFill/>
          </a:ln>
        </p:spPr>
        <p:txBody>
          <a:bodyPr vertOverflow="overflow" horzOverflow="overflow" vert="horz" wrap="square" lIns="274318" tIns="274318" rIns="274318" bIns="45720" numCol="1" spcCol="0" rtlCol="0" fromWordArt="0" anchor="ctr" anchorCtr="0" forceAA="0" upright="0" compatLnSpc="0">
            <a:normAutofit/>
          </a:bodyPr>
          <a:lstStyle>
            <a:lvl1pPr marL="0" indent="0">
              <a:buNone/>
              <a:defRPr sz="3200" b="1">
                <a:solidFill>
                  <a:schemeClr val="accent4">
                    <a:lumMod val="75000"/>
                  </a:schemeClr>
                </a:solidFill>
              </a:defRPr>
            </a:lvl1pPr>
            <a:lvl2pPr marL="457200" indent="0">
              <a:buNone/>
              <a:defRPr sz="3200" b="1">
                <a:solidFill>
                  <a:schemeClr val="accent4">
                    <a:lumMod val="75000"/>
                  </a:schemeClr>
                </a:solidFill>
              </a:defRPr>
            </a:lvl2pPr>
            <a:lvl3pPr marL="914400" indent="0">
              <a:buNone/>
              <a:defRPr sz="3200" b="1">
                <a:solidFill>
                  <a:schemeClr val="accent4">
                    <a:lumMod val="75000"/>
                  </a:schemeClr>
                </a:solidFill>
              </a:defRPr>
            </a:lvl3pPr>
            <a:lvl4pPr marL="1371600" indent="0">
              <a:buNone/>
              <a:defRPr sz="3200" b="1">
                <a:solidFill>
                  <a:schemeClr val="accent4">
                    <a:lumMod val="75000"/>
                  </a:schemeClr>
                </a:solidFill>
              </a:defRPr>
            </a:lvl4pPr>
            <a:lvl5pPr marL="1828800" indent="0">
              <a:buNone/>
              <a:defRPr sz="3200" b="1">
                <a:solidFill>
                  <a:schemeClr val="accent4">
                    <a:lumMod val="75000"/>
                  </a:schemeClr>
                </a:solidFill>
              </a:defRPr>
            </a:lvl5pPr>
            <a:lvl6pPr marL="2286000" indent="0">
              <a:buNone/>
              <a:defRPr sz="3200" b="1">
                <a:solidFill>
                  <a:schemeClr val="accent4">
                    <a:lumMod val="75000"/>
                  </a:schemeClr>
                </a:solidFill>
              </a:defRPr>
            </a:lvl6pPr>
            <a:lvl7pPr marL="2743200" indent="0">
              <a:buNone/>
              <a:defRPr sz="3200" b="1">
                <a:solidFill>
                  <a:schemeClr val="accent4">
                    <a:lumMod val="75000"/>
                  </a:schemeClr>
                </a:solidFill>
              </a:defRPr>
            </a:lvl7pPr>
            <a:lvl8pPr marL="3200400" indent="0">
              <a:buNone/>
              <a:defRPr sz="3200" b="1">
                <a:solidFill>
                  <a:schemeClr val="accent4">
                    <a:lumMod val="75000"/>
                  </a:schemeClr>
                </a:solidFill>
              </a:defRPr>
            </a:lvl8pPr>
            <a:lvl9pPr marL="3657600" indent="0">
              <a:buNone/>
              <a:defRPr sz="3200" b="1">
                <a:solidFill>
                  <a:schemeClr val="accent4">
                    <a:lumMod val="75000"/>
                  </a:schemeClr>
                </a:solidFill>
              </a:defRPr>
            </a:lvl9pPr>
          </a:lstStyle>
          <a:p>
            <a:pPr lvl="0">
              <a:defRPr/>
            </a:pPr>
            <a:r>
              <a:rPr/>
              <a:t>Click to edit Master text </a:t>
            </a:r>
            <a:endParaRPr/>
          </a:p>
        </p:txBody>
      </p:sp>
      <p:sp>
        <p:nvSpPr>
          <p:cNvPr id="639682808" name="Content Placeholder 3"/>
          <p:cNvSpPr>
            <a:spLocks noGrp="1"/>
          </p:cNvSpPr>
          <p:nvPr>
            <p:ph sz="half" idx="2"/>
          </p:nvPr>
        </p:nvSpPr>
        <p:spPr bwMode="auto">
          <a:xfrm>
            <a:off x="1119715" y="3340096"/>
            <a:ext cx="6877048" cy="4912783"/>
          </a:xfrm>
        </p:spPr>
        <p:txBody>
          <a:bodyPr/>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
        <p:nvSpPr>
          <p:cNvPr id="1332047116" name="Date Placeholder 6"/>
          <p:cNvSpPr>
            <a:spLocks noGrp="1"/>
          </p:cNvSpPr>
          <p:nvPr>
            <p:ph type="dt" sz="half" idx="10"/>
          </p:nvPr>
        </p:nvSpPr>
        <p:spPr bwMode="auto"/>
        <p:txBody>
          <a:bodyPr/>
          <a:lstStyle/>
          <a:p>
            <a:pPr>
              <a:defRPr/>
            </a:pPr>
            <a:fld id="{BA2DDAA2-6AE4-9E3C-8B41-FFA0CDACD99D}" type="datetimeFigureOut">
              <a:rPr/>
              <a:t>8/17/2026</a:t>
            </a:fld>
            <a:endParaRPr/>
          </a:p>
        </p:txBody>
      </p:sp>
      <p:sp>
        <p:nvSpPr>
          <p:cNvPr id="63269251" name="Footer Placeholder 7"/>
          <p:cNvSpPr>
            <a:spLocks noGrp="1"/>
          </p:cNvSpPr>
          <p:nvPr>
            <p:ph type="ftr" sz="quarter" idx="11"/>
          </p:nvPr>
        </p:nvSpPr>
        <p:spPr bwMode="auto"/>
        <p:txBody>
          <a:bodyPr/>
          <a:lstStyle/>
          <a:p>
            <a:pPr>
              <a:defRPr/>
            </a:pPr>
            <a:endParaRPr/>
          </a:p>
        </p:txBody>
      </p:sp>
      <p:sp>
        <p:nvSpPr>
          <p:cNvPr id="1181410605" name="Slide Number Placeholder 8"/>
          <p:cNvSpPr>
            <a:spLocks noGrp="1"/>
          </p:cNvSpPr>
          <p:nvPr>
            <p:ph type="sldNum" sz="quarter" idx="12"/>
          </p:nvPr>
        </p:nvSpPr>
        <p:spPr bwMode="auto"/>
        <p:txBody>
          <a:bodyPr/>
          <a:lstStyle/>
          <a:p>
            <a:pPr>
              <a:defRPr/>
            </a:pPr>
            <a:fld id="{AE47EBDD-9691-3A2F-580A-799A21AD9B4C}" type="slidenum">
              <a:rPr/>
              <a:t>&lt;#&gt;</a:t>
            </a:fld>
            <a:endParaRPr/>
          </a:p>
        </p:txBody>
      </p:sp>
      <p:sp>
        <p:nvSpPr>
          <p:cNvPr id="267480147" name=""/>
          <p:cNvSpPr/>
          <p:nvPr/>
        </p:nvSpPr>
        <p:spPr bwMode="auto">
          <a:xfrm rot="0" flipH="0" flipV="0">
            <a:off x="8233661" y="3340096"/>
            <a:ext cx="6904734" cy="4912782"/>
          </a:xfrm>
          <a:prstGeom prst="roundRect">
            <a:avLst>
              <a:gd name="adj" fmla="val 3868"/>
            </a:avLst>
          </a:prstGeom>
          <a:solidFill>
            <a:schemeClr val="accent1">
              <a:lumMod val="75000"/>
            </a:scheme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a:solidFill>
                <a:schemeClr val="accent1">
                  <a:lumMod val="75000"/>
                </a:schemeClr>
              </a:solidFill>
            </a:endParaRPr>
          </a:p>
        </p:txBody>
      </p:sp>
      <p:sp>
        <p:nvSpPr>
          <p:cNvPr id="1501390612" name="Text Placeholder 4"/>
          <p:cNvSpPr>
            <a:spLocks noGrp="1"/>
          </p:cNvSpPr>
          <p:nvPr>
            <p:ph type="body" sz="quarter" idx="3"/>
          </p:nvPr>
        </p:nvSpPr>
        <p:spPr bwMode="auto">
          <a:xfrm>
            <a:off x="8227480" y="2241548"/>
            <a:ext cx="6910915" cy="1098549"/>
          </a:xfrm>
        </p:spPr>
        <p:txBody>
          <a:bodyPr vertOverflow="overflow" horzOverflow="overflow" vert="horz" wrap="square" lIns="274318" tIns="274318" rIns="274318" bIns="45720" numCol="1" spcCol="0" rtlCol="0" fromWordArt="0" anchor="ctr" anchorCtr="0" forceAA="0" upright="0" compatLnSpc="0">
            <a:normAutofit/>
          </a:bodyPr>
          <a:lstStyle>
            <a:lvl1pPr marL="0" indent="0">
              <a:buNone/>
              <a:defRPr sz="3200" b="1">
                <a:solidFill>
                  <a:schemeClr val="accent4">
                    <a:lumMod val="75000"/>
                  </a:schemeClr>
                </a:solidFill>
              </a:defRPr>
            </a:lvl1pPr>
            <a:lvl2pPr marL="457200" indent="0">
              <a:buNone/>
              <a:defRPr sz="3200" b="1">
                <a:solidFill>
                  <a:schemeClr val="accent4">
                    <a:lumMod val="75000"/>
                  </a:schemeClr>
                </a:solidFill>
              </a:defRPr>
            </a:lvl2pPr>
            <a:lvl3pPr marL="914400" indent="0">
              <a:buNone/>
              <a:defRPr sz="3200" b="1">
                <a:solidFill>
                  <a:schemeClr val="accent4">
                    <a:lumMod val="75000"/>
                  </a:schemeClr>
                </a:solidFill>
              </a:defRPr>
            </a:lvl3pPr>
            <a:lvl4pPr marL="1371600" indent="0">
              <a:buNone/>
              <a:defRPr sz="3200" b="1">
                <a:solidFill>
                  <a:schemeClr val="accent4">
                    <a:lumMod val="75000"/>
                  </a:schemeClr>
                </a:solidFill>
              </a:defRPr>
            </a:lvl4pPr>
            <a:lvl5pPr marL="1828800" indent="0">
              <a:buNone/>
              <a:defRPr sz="3200" b="1">
                <a:solidFill>
                  <a:schemeClr val="accent4">
                    <a:lumMod val="75000"/>
                  </a:schemeClr>
                </a:solidFill>
              </a:defRPr>
            </a:lvl5pPr>
            <a:lvl6pPr marL="2286000" indent="0">
              <a:buNone/>
              <a:defRPr sz="3200" b="1">
                <a:solidFill>
                  <a:schemeClr val="accent4">
                    <a:lumMod val="75000"/>
                  </a:schemeClr>
                </a:solidFill>
              </a:defRPr>
            </a:lvl6pPr>
            <a:lvl7pPr marL="2743200" indent="0">
              <a:buNone/>
              <a:defRPr sz="3200" b="1">
                <a:solidFill>
                  <a:schemeClr val="accent4">
                    <a:lumMod val="75000"/>
                  </a:schemeClr>
                </a:solidFill>
              </a:defRPr>
            </a:lvl7pPr>
            <a:lvl8pPr marL="3200400" indent="0">
              <a:buNone/>
              <a:defRPr sz="3200" b="1">
                <a:solidFill>
                  <a:schemeClr val="accent4">
                    <a:lumMod val="75000"/>
                  </a:schemeClr>
                </a:solidFill>
              </a:defRPr>
            </a:lvl8pPr>
            <a:lvl9pPr marL="3657600" indent="0">
              <a:buNone/>
              <a:defRPr sz="3200" b="1">
                <a:solidFill>
                  <a:schemeClr val="accent4">
                    <a:lumMod val="75000"/>
                  </a:schemeClr>
                </a:solidFill>
              </a:defRPr>
            </a:lvl9pPr>
          </a:lstStyle>
          <a:p>
            <a:pPr lvl="0">
              <a:defRPr/>
            </a:pPr>
            <a:r>
              <a:rPr/>
              <a:t>Click to edit Master text </a:t>
            </a:r>
            <a:endParaRPr/>
          </a:p>
        </p:txBody>
      </p:sp>
      <p:sp>
        <p:nvSpPr>
          <p:cNvPr id="1679222158" name="Content Placeholder 5"/>
          <p:cNvSpPr>
            <a:spLocks noGrp="1"/>
          </p:cNvSpPr>
          <p:nvPr>
            <p:ph sz="quarter" idx="4"/>
          </p:nvPr>
        </p:nvSpPr>
        <p:spPr bwMode="auto">
          <a:xfrm>
            <a:off x="8229598" y="3340096"/>
            <a:ext cx="6910915" cy="4912783"/>
          </a:xfrm>
        </p:spPr>
        <p:txBody>
          <a:bodyPr/>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Picture with Caption">
    <p:spTree>
      <p:nvGrpSpPr>
        <p:cNvPr id="1" name=""/>
        <p:cNvGrpSpPr/>
        <p:nvPr/>
      </p:nvGrpSpPr>
      <p:grpSpPr bwMode="auto">
        <a:xfrm>
          <a:off x="0" y="0"/>
          <a:ext cx="0" cy="0"/>
          <a:chOff x="0" y="0"/>
          <a:chExt cx="0" cy="0"/>
        </a:xfrm>
      </p:grpSpPr>
      <p:sp>
        <p:nvSpPr>
          <p:cNvPr id="1499074078" name="Title 1"/>
          <p:cNvSpPr>
            <a:spLocks noGrp="1"/>
          </p:cNvSpPr>
          <p:nvPr>
            <p:ph type="title"/>
          </p:nvPr>
        </p:nvSpPr>
        <p:spPr bwMode="auto">
          <a:xfrm>
            <a:off x="1117596" y="609598"/>
            <a:ext cx="5242981" cy="2133599"/>
          </a:xfrm>
        </p:spPr>
        <p:txBody>
          <a:bodyPr vertOverflow="overflow" horzOverflow="overflow" vert="horz" wrap="square" lIns="91440" tIns="45720" rIns="91440" bIns="45720" numCol="1" spcCol="0" rtlCol="0" fromWordArt="0" anchor="t" anchorCtr="0" forceAA="0" upright="0" compatLnSpc="0">
            <a:normAutofit fontScale="95000" lnSpcReduction="1000"/>
          </a:bodyPr>
          <a:lstStyle>
            <a:lvl1pPr>
              <a:defRPr sz="4000"/>
            </a:lvl1pPr>
            <a:lvl2pPr>
              <a:defRPr sz="4000"/>
            </a:lvl2pPr>
            <a:lvl3pPr>
              <a:defRPr sz="4000"/>
            </a:lvl3pPr>
            <a:lvl4pPr>
              <a:defRPr sz="4000"/>
            </a:lvl4pPr>
            <a:lvl5pPr>
              <a:defRPr sz="4000"/>
            </a:lvl5pPr>
            <a:lvl6pPr>
              <a:defRPr sz="4000"/>
            </a:lvl6pPr>
            <a:lvl7pPr>
              <a:defRPr sz="4000"/>
            </a:lvl7pPr>
            <a:lvl8pPr>
              <a:defRPr sz="4000"/>
            </a:lvl8pPr>
            <a:lvl9pPr>
              <a:defRPr sz="4000"/>
            </a:lvl9pPr>
          </a:lstStyle>
          <a:p>
            <a:pPr>
              <a:defRPr/>
            </a:pPr>
            <a:r>
              <a:rPr/>
              <a:t>CLICK TO EDIT MASTER TITLE </a:t>
            </a:r>
            <a:endParaRPr/>
          </a:p>
        </p:txBody>
      </p:sp>
      <p:sp>
        <p:nvSpPr>
          <p:cNvPr id="52069227" name="Picture Placeholder 2"/>
          <p:cNvSpPr>
            <a:spLocks noChangeAspect="1" noGrp="1"/>
          </p:cNvSpPr>
          <p:nvPr>
            <p:ph type="pic" idx="1"/>
          </p:nvPr>
        </p:nvSpPr>
        <p:spPr bwMode="auto">
          <a:xfrm flipH="0" flipV="0">
            <a:off x="6910915" y="609598"/>
            <a:ext cx="8229598" cy="720513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a:t>Click icon to add picture</a:t>
            </a:r>
            <a:endParaRPr/>
          </a:p>
        </p:txBody>
      </p:sp>
      <p:sp>
        <p:nvSpPr>
          <p:cNvPr id="695189970" name="Text Placeholder 3"/>
          <p:cNvSpPr>
            <a:spLocks noGrp="1"/>
          </p:cNvSpPr>
          <p:nvPr>
            <p:ph type="body" sz="half" idx="2"/>
          </p:nvPr>
        </p:nvSpPr>
        <p:spPr bwMode="auto">
          <a:xfrm rot="0" flipH="0" flipV="0">
            <a:off x="1121663" y="2743199"/>
            <a:ext cx="5242981" cy="5082117"/>
          </a:xfrm>
        </p:spPr>
        <p:txBody>
          <a:bodyPr vertOverflow="overflow" horzOverflow="overflow" vert="horz" wrap="square" lIns="91440" tIns="182880" rIns="91440" bIns="45720" numCol="1" spcCol="0" rtlCol="0" fromWordArt="0" anchor="t" anchorCtr="0" forceAA="0" upright="0" compatLnSpc="0">
            <a:normAutofit/>
          </a:bodyPr>
          <a:lstStyle>
            <a:lvl1pPr marL="0" indent="0">
              <a:buNone/>
              <a:defRPr sz="2400"/>
            </a:lvl1pPr>
            <a:lvl2pPr marL="457200" indent="0">
              <a:buNone/>
              <a:defRPr sz="2400"/>
            </a:lvl2pPr>
            <a:lvl3pPr marL="914400" indent="0">
              <a:buNone/>
              <a:defRPr sz="2400"/>
            </a:lvl3pPr>
            <a:lvl4pPr marL="1371600" indent="0">
              <a:buNone/>
              <a:defRPr sz="2400"/>
            </a:lvl4pPr>
            <a:lvl5pPr marL="1828800" indent="0">
              <a:buNone/>
              <a:defRPr sz="2400"/>
            </a:lvl5pPr>
            <a:lvl6pPr marL="2286000" indent="0">
              <a:buNone/>
              <a:defRPr sz="2400"/>
            </a:lvl6pPr>
            <a:lvl7pPr marL="2743200" indent="0">
              <a:buNone/>
              <a:defRPr sz="2400"/>
            </a:lvl7pPr>
            <a:lvl8pPr marL="3200400" indent="0">
              <a:buNone/>
              <a:defRPr sz="2400"/>
            </a:lvl8pPr>
            <a:lvl9pPr marL="3657600" indent="0">
              <a:buNone/>
              <a:defRPr sz="2400"/>
            </a:lvl9pPr>
          </a:lstStyle>
          <a:p>
            <a:pPr lvl="0">
              <a:defRPr/>
            </a:pPr>
            <a:r>
              <a:rPr/>
              <a:t>Click to edit Master text styles</a:t>
            </a:r>
            <a:endParaRPr/>
          </a:p>
        </p:txBody>
      </p:sp>
      <p:sp>
        <p:nvSpPr>
          <p:cNvPr id="693666976" name="Date Placeholder 4"/>
          <p:cNvSpPr>
            <a:spLocks noGrp="1"/>
          </p:cNvSpPr>
          <p:nvPr>
            <p:ph type="dt" sz="half" idx="10"/>
          </p:nvPr>
        </p:nvSpPr>
        <p:spPr bwMode="auto"/>
        <p:txBody>
          <a:bodyPr/>
          <a:lstStyle/>
          <a:p>
            <a:pPr>
              <a:defRPr/>
            </a:pPr>
            <a:fld id="{D55AB69D-EC09-7BFF-ED3A-2C16F250FCA4}" type="datetimeFigureOut">
              <a:rPr/>
              <a:t>8/17/2026</a:t>
            </a:fld>
            <a:endParaRPr/>
          </a:p>
        </p:txBody>
      </p:sp>
      <p:sp>
        <p:nvSpPr>
          <p:cNvPr id="1532404958" name="Footer Placeholder 5"/>
          <p:cNvSpPr>
            <a:spLocks noGrp="1"/>
          </p:cNvSpPr>
          <p:nvPr>
            <p:ph type="ftr" sz="quarter" idx="11"/>
          </p:nvPr>
        </p:nvSpPr>
        <p:spPr bwMode="auto"/>
        <p:txBody>
          <a:bodyPr/>
          <a:lstStyle/>
          <a:p>
            <a:pPr>
              <a:defRPr/>
            </a:pPr>
            <a:endParaRPr/>
          </a:p>
        </p:txBody>
      </p:sp>
      <p:sp>
        <p:nvSpPr>
          <p:cNvPr id="552382726" name="Slide Number Placeholder 6"/>
          <p:cNvSpPr>
            <a:spLocks noGrp="1"/>
          </p:cNvSpPr>
          <p:nvPr>
            <p:ph type="sldNum" sz="quarter" idx="12"/>
          </p:nvPr>
        </p:nvSpPr>
        <p:spPr bwMode="auto"/>
        <p:txBody>
          <a:bodyPr/>
          <a:lstStyle/>
          <a:p>
            <a:pPr>
              <a:defRPr/>
            </a:pPr>
            <a:fld id="{4E78B511-7412-EC06-22D1-5B60A34D41C0}" type="slidenum">
              <a:rPr/>
              <a:t>&lt;#&gt;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Title Only">
    <p:spTree>
      <p:nvGrpSpPr>
        <p:cNvPr id="1" name=""/>
        <p:cNvGrpSpPr/>
        <p:nvPr/>
      </p:nvGrpSpPr>
      <p:grpSpPr bwMode="auto">
        <a:xfrm>
          <a:off x="0" y="0"/>
          <a:ext cx="0" cy="0"/>
          <a:chOff x="0" y="0"/>
          <a:chExt cx="0" cy="0"/>
        </a:xfrm>
      </p:grpSpPr>
      <p:sp>
        <p:nvSpPr>
          <p:cNvPr id="2056323275" name=""/>
          <p:cNvSpPr/>
          <p:nvPr/>
        </p:nvSpPr>
        <p:spPr bwMode="auto">
          <a:xfrm rot="0" flipH="0" flipV="0">
            <a:off x="14175802" y="4902838"/>
            <a:ext cx="334494" cy="4241158"/>
          </a:xfrm>
          <a:prstGeom prst="rect">
            <a:avLst/>
          </a:prstGeom>
          <a:gradFill>
            <a:gsLst>
              <a:gs pos="0">
                <a:schemeClr val="tx2">
                  <a:lumMod val="75000"/>
                </a:schemeClr>
              </a:gs>
              <a:gs pos="100000">
                <a:schemeClr val="accent1"/>
              </a:gs>
            </a:gsLst>
            <a:lin ang="54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820527648" name=""/>
          <p:cNvSpPr/>
          <p:nvPr/>
        </p:nvSpPr>
        <p:spPr bwMode="auto">
          <a:xfrm rot="0">
            <a:off x="14004102" y="5032220"/>
            <a:ext cx="2251893" cy="810572"/>
          </a:xfrm>
          <a:custGeom>
            <a:avLst/>
            <a:gdLst/>
            <a:ahLst/>
            <a:cxnLst/>
            <a:rect l="0" t="0" r="r" b="b"/>
            <a:pathLst>
              <a:path w="43200" h="43200" fill="norm" stroke="1" extrusionOk="0">
                <a:moveTo>
                  <a:pt x="0" y="0"/>
                </a:moveTo>
                <a:cubicBezTo>
                  <a:pt x="0" y="0"/>
                  <a:pt x="43199" y="2355"/>
                  <a:pt x="43199" y="2355"/>
                </a:cubicBezTo>
                <a:cubicBezTo>
                  <a:pt x="43199" y="2355"/>
                  <a:pt x="43200" y="43200"/>
                  <a:pt x="43200" y="43200"/>
                </a:cubicBezTo>
                <a:cubicBezTo>
                  <a:pt x="43200" y="43200"/>
                  <a:pt x="9745" y="42392"/>
                  <a:pt x="9745" y="42392"/>
                </a:cubicBezTo>
                <a:cubicBezTo>
                  <a:pt x="9745" y="42392"/>
                  <a:pt x="0" y="0"/>
                  <a:pt x="0" y="0"/>
                </a:cubicBezTo>
                <a:close/>
              </a:path>
            </a:pathLst>
          </a:custGeom>
          <a:gradFill>
            <a:gsLst>
              <a:gs pos="0">
                <a:schemeClr val="tx2">
                  <a:lumMod val="50000"/>
                </a:schemeClr>
              </a:gs>
              <a:gs pos="100000">
                <a:schemeClr val="accent2">
                  <a:lumMod val="50000"/>
                </a:schemeClr>
              </a:gs>
            </a:gsLst>
            <a:lin ang="10800000" scaled="1"/>
          </a:gradFill>
          <a:ln w="12700" cap="flat" cmpd="sng" algn="ctr">
            <a:noFill/>
            <a:prstDash val="solid"/>
            <a:miter lim="800000"/>
          </a:ln>
        </p:spPr>
      </p:sp>
      <p:sp>
        <p:nvSpPr>
          <p:cNvPr id="1671619019" name=""/>
          <p:cNvSpPr/>
          <p:nvPr/>
        </p:nvSpPr>
        <p:spPr bwMode="auto">
          <a:xfrm flipH="0" flipV="0">
            <a:off x="0" y="5253962"/>
            <a:ext cx="3031949" cy="2255404"/>
          </a:xfrm>
          <a:custGeom>
            <a:avLst/>
            <a:gdLst/>
            <a:ahLst/>
            <a:cxnLst/>
            <a:rect l="0" t="0" r="r" b="b"/>
            <a:pathLst>
              <a:path w="2139670" h="1691554" fill="norm" stroke="1" extrusionOk="0">
                <a:moveTo>
                  <a:pt x="2139670" y="18075"/>
                </a:moveTo>
                <a:cubicBezTo>
                  <a:pt x="2139670" y="18075"/>
                  <a:pt x="1703764" y="1684896"/>
                  <a:pt x="1703764" y="1684896"/>
                </a:cubicBezTo>
                <a:cubicBezTo>
                  <a:pt x="1703764" y="1684896"/>
                  <a:pt x="0" y="1691554"/>
                  <a:pt x="0" y="1691554"/>
                </a:cubicBezTo>
                <a:cubicBezTo>
                  <a:pt x="0" y="1691554"/>
                  <a:pt x="0" y="0"/>
                  <a:pt x="0" y="0"/>
                </a:cubicBezTo>
                <a:cubicBezTo>
                  <a:pt x="0" y="0"/>
                  <a:pt x="2139670" y="18075"/>
                  <a:pt x="2139670" y="18075"/>
                </a:cubicBezTo>
                <a:close/>
              </a:path>
            </a:pathLst>
          </a:custGeom>
          <a:gradFill>
            <a:gsLst>
              <a:gs pos="0">
                <a:schemeClr val="accent2">
                  <a:lumMod val="50000"/>
                  <a:alpha val="80000"/>
                </a:schemeClr>
              </a:gs>
              <a:gs pos="100000">
                <a:schemeClr val="tx2">
                  <a:alpha val="80000"/>
                </a:schemeClr>
              </a:gs>
            </a:gsLst>
            <a:lin ang="16200000" scaled="1"/>
          </a:gradFill>
          <a:ln w="12700" cap="flat" cmpd="sng" algn="ctr">
            <a:noFill/>
            <a:prstDash val="solid"/>
            <a:miter lim="800000"/>
          </a:ln>
        </p:spPr>
      </p:sp>
      <p:grpSp>
        <p:nvGrpSpPr>
          <p:cNvPr id="1400154604" name=""/>
          <p:cNvGrpSpPr/>
          <p:nvPr/>
        </p:nvGrpSpPr>
        <p:grpSpPr bwMode="auto">
          <a:xfrm>
            <a:off x="7730892" y="5483102"/>
            <a:ext cx="5428902" cy="3660894"/>
            <a:chOff x="0" y="0"/>
            <a:chExt cx="5428902" cy="3660894"/>
          </a:xfrm>
        </p:grpSpPr>
        <p:sp>
          <p:nvSpPr>
            <p:cNvPr id="267358556" name=""/>
            <p:cNvSpPr/>
            <p:nvPr/>
          </p:nvSpPr>
          <p:spPr bwMode="auto">
            <a:xfrm rot="0" flipH="0" flipV="0">
              <a:off x="0" y="979605"/>
              <a:ext cx="4562703" cy="257315"/>
            </a:xfrm>
            <a:prstGeom prst="flowChartProcess">
              <a:avLst/>
            </a:prstGeom>
            <a:gradFill>
              <a:gsLst>
                <a:gs pos="0">
                  <a:schemeClr val="bg2">
                    <a:lumMod val="25000"/>
                    <a:alpha val="99999"/>
                  </a:schemeClr>
                </a:gs>
                <a:gs pos="100000">
                  <a:schemeClr val="tx2">
                    <a:lumMod val="75000"/>
                    <a:alpha val="99999"/>
                  </a:schemeClr>
                </a:gs>
              </a:gsLst>
              <a:lin ang="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a:p>
          </p:txBody>
        </p:sp>
        <p:sp>
          <p:nvSpPr>
            <p:cNvPr id="1940389467" name=""/>
            <p:cNvSpPr/>
            <p:nvPr/>
          </p:nvSpPr>
          <p:spPr bwMode="auto">
            <a:xfrm flipH="0" flipV="0">
              <a:off x="0" y="0"/>
              <a:ext cx="5428902" cy="3660894"/>
            </a:xfrm>
            <a:custGeom>
              <a:avLst/>
              <a:gdLst/>
              <a:ahLst/>
              <a:cxnLst/>
              <a:rect l="0" t="0" r="r" b="b"/>
              <a:pathLst>
                <a:path w="5414530" h="3635960" fill="norm" stroke="1" extrusionOk="0">
                  <a:moveTo>
                    <a:pt x="5366212" y="21480"/>
                  </a:moveTo>
                  <a:cubicBezTo>
                    <a:pt x="5366212" y="21480"/>
                    <a:pt x="5414529" y="3635960"/>
                    <a:pt x="5414529" y="3635960"/>
                  </a:cubicBezTo>
                  <a:cubicBezTo>
                    <a:pt x="5414529" y="3635960"/>
                    <a:pt x="4542191" y="3635960"/>
                    <a:pt x="4542191" y="3635960"/>
                  </a:cubicBezTo>
                  <a:cubicBezTo>
                    <a:pt x="4542191" y="3635960"/>
                    <a:pt x="4548511" y="989054"/>
                    <a:pt x="4548511" y="989054"/>
                  </a:cubicBezTo>
                  <a:cubicBezTo>
                    <a:pt x="4548511" y="989054"/>
                    <a:pt x="69332" y="993857"/>
                    <a:pt x="0" y="974384"/>
                  </a:cubicBezTo>
                  <a:cubicBezTo>
                    <a:pt x="0" y="974384"/>
                    <a:pt x="10531" y="324678"/>
                    <a:pt x="16172" y="0"/>
                  </a:cubicBezTo>
                  <a:cubicBezTo>
                    <a:pt x="16172" y="0"/>
                    <a:pt x="4841012" y="29951"/>
                    <a:pt x="4841012" y="29951"/>
                  </a:cubicBezTo>
                  <a:cubicBezTo>
                    <a:pt x="4841012" y="29951"/>
                    <a:pt x="4841263" y="29689"/>
                    <a:pt x="4841263" y="29689"/>
                  </a:cubicBezTo>
                  <a:cubicBezTo>
                    <a:pt x="4841263" y="29689"/>
                    <a:pt x="5366212" y="21480"/>
                    <a:pt x="5366212" y="21480"/>
                  </a:cubicBezTo>
                  <a:close/>
                </a:path>
              </a:pathLst>
            </a:custGeom>
            <a:gradFill>
              <a:gsLst>
                <a:gs pos="8000">
                  <a:schemeClr val="accent1">
                    <a:lumMod val="50000"/>
                    <a:alpha val="99999"/>
                  </a:schemeClr>
                </a:gs>
                <a:gs pos="54000">
                  <a:schemeClr val="accent1">
                    <a:lumMod val="75000"/>
                    <a:alpha val="99999"/>
                  </a:schemeClr>
                </a:gs>
                <a:gs pos="100000">
                  <a:schemeClr val="accent2">
                    <a:lumMod val="50000"/>
                    <a:alpha val="99999"/>
                  </a:schemeClr>
                </a:gs>
              </a:gsLst>
              <a:lin ang="5400000" scaled="1"/>
            </a:gradFill>
            <a:ln w="12700" cap="flat" cmpd="sng" algn="ctr">
              <a:noFill/>
              <a:prstDash val="solid"/>
              <a:miter lim="800000"/>
            </a:ln>
          </p:spPr>
          <p:txBody>
            <a:bodyPr anchor="ctr"/>
            <a:p>
              <a:pPr algn="ctr">
                <a:defRPr/>
              </a:pPr>
              <a:endParaRPr/>
            </a:p>
          </p:txBody>
        </p:sp>
        <p:sp>
          <p:nvSpPr>
            <p:cNvPr id="113625330" name=""/>
            <p:cNvSpPr/>
            <p:nvPr/>
          </p:nvSpPr>
          <p:spPr bwMode="auto">
            <a:xfrm rot="0" flipH="1" flipV="0">
              <a:off x="3953103" y="994888"/>
              <a:ext cx="609598" cy="2666003"/>
            </a:xfrm>
            <a:custGeom>
              <a:avLst/>
              <a:gdLst/>
              <a:ahLst/>
              <a:cxnLst/>
              <a:rect l="0" t="0" r="r" b="b"/>
              <a:pathLst>
                <a:path w="43200" h="43200" fill="norm" stroke="1" extrusionOk="0">
                  <a:moveTo>
                    <a:pt x="0" y="0"/>
                  </a:moveTo>
                  <a:lnTo>
                    <a:pt x="42750" y="3973"/>
                  </a:lnTo>
                  <a:lnTo>
                    <a:pt x="43200" y="43200"/>
                  </a:lnTo>
                  <a:lnTo>
                    <a:pt x="0" y="43200"/>
                  </a:lnTo>
                  <a:lnTo>
                    <a:pt x="0" y="0"/>
                  </a:lnTo>
                  <a:close/>
                </a:path>
              </a:pathLst>
            </a:custGeom>
            <a:gradFill>
              <a:gsLst>
                <a:gs pos="0">
                  <a:schemeClr val="accent1">
                    <a:lumMod val="50000"/>
                    <a:alpha val="99999"/>
                  </a:schemeClr>
                </a:gs>
                <a:gs pos="100000">
                  <a:schemeClr val="tx2">
                    <a:lumMod val="50000"/>
                    <a:alpha val="99999"/>
                  </a:schemeClr>
                </a:gs>
              </a:gsLst>
              <a:lin ang="54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grpSp>
      <p:sp>
        <p:nvSpPr>
          <p:cNvPr id="188012337" name=""/>
          <p:cNvSpPr/>
          <p:nvPr/>
        </p:nvSpPr>
        <p:spPr bwMode="auto">
          <a:xfrm rot="0">
            <a:off x="3114172" y="3528597"/>
            <a:ext cx="5739534" cy="4393022"/>
          </a:xfrm>
          <a:custGeom>
            <a:avLst/>
            <a:gdLst/>
            <a:ahLst/>
            <a:cxnLst/>
            <a:rect l="0" t="0" r="r" b="b"/>
            <a:pathLst>
              <a:path w="43200" h="43200" fill="norm" stroke="1" extrusionOk="0">
                <a:moveTo>
                  <a:pt x="30216" y="43200"/>
                </a:moveTo>
                <a:cubicBezTo>
                  <a:pt x="30216" y="43200"/>
                  <a:pt x="30156" y="17206"/>
                  <a:pt x="30156" y="17206"/>
                </a:cubicBezTo>
                <a:cubicBezTo>
                  <a:pt x="30156" y="17206"/>
                  <a:pt x="425" y="16948"/>
                  <a:pt x="425" y="16948"/>
                </a:cubicBezTo>
                <a:cubicBezTo>
                  <a:pt x="425" y="16948"/>
                  <a:pt x="0" y="0"/>
                  <a:pt x="0" y="0"/>
                </a:cubicBezTo>
                <a:cubicBezTo>
                  <a:pt x="0" y="0"/>
                  <a:pt x="43200" y="348"/>
                  <a:pt x="43200" y="348"/>
                </a:cubicBezTo>
                <a:cubicBezTo>
                  <a:pt x="43200" y="348"/>
                  <a:pt x="39072" y="17262"/>
                  <a:pt x="39072" y="17262"/>
                </a:cubicBezTo>
                <a:cubicBezTo>
                  <a:pt x="39072" y="17262"/>
                  <a:pt x="38108" y="17254"/>
                  <a:pt x="38108" y="17254"/>
                </a:cubicBezTo>
                <a:cubicBezTo>
                  <a:pt x="38108" y="17254"/>
                  <a:pt x="30216" y="43200"/>
                  <a:pt x="30216" y="43200"/>
                </a:cubicBezTo>
                <a:close/>
              </a:path>
            </a:pathLst>
          </a:custGeom>
          <a:gradFill>
            <a:gsLst>
              <a:gs pos="0">
                <a:schemeClr val="accent2">
                  <a:lumMod val="50000"/>
                </a:schemeClr>
              </a:gs>
              <a:gs pos="100000">
                <a:schemeClr val="accent1">
                  <a:lumMod val="50000"/>
                </a:schemeClr>
              </a:gs>
            </a:gsLst>
            <a:lin ang="3000000" scaled="1"/>
          </a:gradFill>
          <a:ln w="12700" cap="flat" cmpd="sng" algn="ctr">
            <a:noFill/>
            <a:prstDash val="solid"/>
            <a:miter lim="800000"/>
          </a:ln>
        </p:spPr>
      </p:sp>
      <p:sp>
        <p:nvSpPr>
          <p:cNvPr id="498428203" name="Footer Placeholder 3"/>
          <p:cNvSpPr>
            <a:spLocks noGrp="1"/>
          </p:cNvSpPr>
          <p:nvPr>
            <p:ph type="ftr" sz="quarter" idx="11"/>
          </p:nvPr>
        </p:nvSpPr>
        <p:spPr bwMode="auto"/>
        <p:txBody>
          <a:bodyPr/>
          <a:lstStyle/>
          <a:p>
            <a:pPr>
              <a:defRPr/>
            </a:pPr>
            <a:endParaRPr/>
          </a:p>
        </p:txBody>
      </p:sp>
      <p:sp>
        <p:nvSpPr>
          <p:cNvPr id="1385990539" name=""/>
          <p:cNvSpPr/>
          <p:nvPr/>
        </p:nvSpPr>
        <p:spPr bwMode="auto">
          <a:xfrm rot="0" flipH="0" flipV="0">
            <a:off x="4550346" y="4603582"/>
            <a:ext cx="1433590" cy="4540412"/>
          </a:xfrm>
          <a:custGeom>
            <a:avLst/>
            <a:gdLst/>
            <a:ahLst/>
            <a:cxnLst/>
            <a:rect l="0" t="0" r="r" b="b"/>
            <a:pathLst>
              <a:path w="43200" h="43200" fill="norm" stroke="1" extrusionOk="0">
                <a:moveTo>
                  <a:pt x="142" y="0"/>
                </a:moveTo>
                <a:lnTo>
                  <a:pt x="43014" y="12607"/>
                </a:lnTo>
                <a:lnTo>
                  <a:pt x="43200" y="43200"/>
                </a:lnTo>
                <a:lnTo>
                  <a:pt x="0" y="43199"/>
                </a:lnTo>
                <a:lnTo>
                  <a:pt x="142" y="0"/>
                </a:lnTo>
                <a:close/>
              </a:path>
            </a:pathLst>
          </a:custGeom>
          <a:gradFill>
            <a:gsLst>
              <a:gs pos="0">
                <a:schemeClr val="accent2">
                  <a:lumMod val="50000"/>
                  <a:alpha val="80000"/>
                </a:schemeClr>
              </a:gs>
              <a:gs pos="100000">
                <a:schemeClr val="tx2">
                  <a:alpha val="80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650948812" name=""/>
          <p:cNvSpPr/>
          <p:nvPr/>
        </p:nvSpPr>
        <p:spPr bwMode="auto">
          <a:xfrm rot="5399999" flipH="0" flipV="0">
            <a:off x="3859427" y="4462177"/>
            <a:ext cx="2321110" cy="3838974"/>
          </a:xfrm>
          <a:custGeom>
            <a:avLst/>
            <a:gdLst/>
            <a:ahLst/>
            <a:cxnLst/>
            <a:rect l="0" t="0" r="r" b="b"/>
            <a:pathLst>
              <a:path w="43200" h="43200" fill="norm" stroke="1" extrusionOk="0">
                <a:moveTo>
                  <a:pt x="141" y="0"/>
                </a:moveTo>
                <a:lnTo>
                  <a:pt x="43071" y="7017"/>
                </a:lnTo>
                <a:lnTo>
                  <a:pt x="43200" y="43200"/>
                </a:lnTo>
                <a:lnTo>
                  <a:pt x="0" y="43199"/>
                </a:lnTo>
                <a:lnTo>
                  <a:pt x="141" y="0"/>
                </a:lnTo>
                <a:close/>
              </a:path>
            </a:pathLst>
          </a:custGeom>
          <a:gradFill>
            <a:gsLst>
              <a:gs pos="0">
                <a:schemeClr val="accent2">
                  <a:lumMod val="50000"/>
                </a:schemeClr>
              </a:gs>
              <a:gs pos="62000">
                <a:schemeClr val="tx2"/>
              </a:gs>
              <a:gs pos="96000">
                <a:schemeClr val="accent1">
                  <a:lumMod val="75000"/>
                </a:schemeClr>
              </a:gs>
            </a:gsLst>
            <a:lin ang="162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976326691" name=""/>
          <p:cNvSpPr/>
          <p:nvPr/>
        </p:nvSpPr>
        <p:spPr bwMode="auto">
          <a:xfrm rot="5399999" flipH="0" flipV="0">
            <a:off x="-162250" y="6079560"/>
            <a:ext cx="5582389" cy="546481"/>
          </a:xfrm>
          <a:custGeom>
            <a:avLst/>
            <a:gdLst/>
            <a:ahLst/>
            <a:cxnLst/>
            <a:rect l="0" t="0" r="r" b="b"/>
            <a:pathLst>
              <a:path w="43200" h="43200" fill="norm" stroke="1" extrusionOk="0">
                <a:moveTo>
                  <a:pt x="0" y="0"/>
                </a:moveTo>
                <a:lnTo>
                  <a:pt x="43170" y="2616"/>
                </a:lnTo>
                <a:lnTo>
                  <a:pt x="43200" y="43200"/>
                </a:lnTo>
                <a:lnTo>
                  <a:pt x="9959" y="41732"/>
                </a:lnTo>
                <a:lnTo>
                  <a:pt x="0" y="0"/>
                </a:lnTo>
                <a:close/>
              </a:path>
            </a:pathLst>
          </a:custGeom>
          <a:gradFill>
            <a:gsLst>
              <a:gs pos="0">
                <a:schemeClr val="accent1">
                  <a:lumMod val="75000"/>
                </a:schemeClr>
              </a:gs>
              <a:gs pos="100000">
                <a:schemeClr val="accent1">
                  <a:lumMod val="50000"/>
                </a:schemeClr>
              </a:gs>
            </a:gsLst>
            <a:lin ang="108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2132557695" name=""/>
          <p:cNvSpPr/>
          <p:nvPr/>
        </p:nvSpPr>
        <p:spPr bwMode="auto">
          <a:xfrm rot="5399999" flipH="0" flipV="0">
            <a:off x="-1502515" y="4093313"/>
            <a:ext cx="6549667" cy="3544632"/>
          </a:xfrm>
          <a:custGeom>
            <a:avLst/>
            <a:gdLst/>
            <a:ahLst/>
            <a:cxnLst/>
            <a:rect l="0" t="0" r="r" b="b"/>
            <a:pathLst>
              <a:path w="2585358" h="2558143" fill="norm" stroke="1" extrusionOk="0">
                <a:moveTo>
                  <a:pt x="0" y="0"/>
                </a:moveTo>
                <a:cubicBezTo>
                  <a:pt x="0" y="0"/>
                  <a:pt x="2585357" y="0"/>
                  <a:pt x="2585357" y="0"/>
                </a:cubicBezTo>
                <a:cubicBezTo>
                  <a:pt x="2585357" y="0"/>
                  <a:pt x="2585357" y="639536"/>
                  <a:pt x="2585357" y="639536"/>
                </a:cubicBezTo>
                <a:cubicBezTo>
                  <a:pt x="2585357" y="639536"/>
                  <a:pt x="489856" y="639536"/>
                  <a:pt x="489856" y="639536"/>
                </a:cubicBezTo>
                <a:cubicBezTo>
                  <a:pt x="489856" y="639536"/>
                  <a:pt x="489856" y="2558143"/>
                  <a:pt x="489856" y="2558143"/>
                </a:cubicBezTo>
                <a:cubicBezTo>
                  <a:pt x="489856" y="2558143"/>
                  <a:pt x="0" y="2558143"/>
                  <a:pt x="0" y="2558143"/>
                </a:cubicBezTo>
                <a:cubicBezTo>
                  <a:pt x="0" y="2558143"/>
                  <a:pt x="0" y="0"/>
                  <a:pt x="0" y="0"/>
                </a:cubicBezTo>
                <a:close/>
              </a:path>
            </a:pathLst>
          </a:custGeom>
          <a:gradFill>
            <a:gsLst>
              <a:gs pos="0">
                <a:schemeClr val="accent1"/>
              </a:gs>
              <a:gs pos="100000">
                <a:schemeClr val="accent4"/>
              </a:gs>
            </a:gsLst>
            <a:lin ang="13500000" scaled="1"/>
          </a:gradFill>
          <a:ln w="12700" cap="flat" cmpd="sng" algn="ctr">
            <a:noFill/>
            <a:prstDash val="solid"/>
            <a:miter lim="800000"/>
          </a:ln>
        </p:spPr>
      </p:sp>
      <p:sp>
        <p:nvSpPr>
          <p:cNvPr id="715421796" name=""/>
          <p:cNvSpPr/>
          <p:nvPr/>
        </p:nvSpPr>
        <p:spPr bwMode="auto">
          <a:xfrm rot="1304965" flipH="0" flipV="0">
            <a:off x="7888312" y="3429864"/>
            <a:ext cx="256202" cy="5151761"/>
          </a:xfrm>
          <a:custGeom>
            <a:avLst/>
            <a:gdLst/>
            <a:ahLst/>
            <a:cxnLst/>
            <a:rect l="0" t="0" r="r" b="b"/>
            <a:pathLst>
              <a:path w="43200" h="43200" fill="norm" stroke="1" extrusionOk="0">
                <a:moveTo>
                  <a:pt x="0" y="0"/>
                </a:moveTo>
                <a:lnTo>
                  <a:pt x="43200" y="2084"/>
                </a:lnTo>
                <a:lnTo>
                  <a:pt x="39483" y="43200"/>
                </a:lnTo>
                <a:lnTo>
                  <a:pt x="1631" y="40519"/>
                </a:lnTo>
                <a:lnTo>
                  <a:pt x="0" y="0"/>
                </a:lnTo>
                <a:close/>
              </a:path>
            </a:pathLst>
          </a:custGeom>
          <a:gradFill>
            <a:gsLst>
              <a:gs pos="0">
                <a:schemeClr val="accent1"/>
              </a:gs>
              <a:gs pos="100000">
                <a:schemeClr val="accent1">
                  <a:lumMod val="50000"/>
                </a:schemeClr>
              </a:gs>
            </a:gsLst>
            <a:lin ang="54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914702737" name=""/>
          <p:cNvSpPr/>
          <p:nvPr/>
        </p:nvSpPr>
        <p:spPr bwMode="auto">
          <a:xfrm rot="0" flipH="0" flipV="0">
            <a:off x="0" y="5103669"/>
            <a:ext cx="6063903" cy="177797"/>
          </a:xfrm>
          <a:prstGeom prst="flowChartProcess">
            <a:avLst/>
          </a:prstGeom>
          <a:gradFill>
            <a:gsLst>
              <a:gs pos="0">
                <a:schemeClr val="accent1"/>
              </a:gs>
              <a:gs pos="100000">
                <a:schemeClr val="tx2">
                  <a:lumMod val="75000"/>
                </a:schemeClr>
              </a:gs>
            </a:gsLst>
            <a:lin ang="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sp>
      <p:sp>
        <p:nvSpPr>
          <p:cNvPr id="1671700033" name=""/>
          <p:cNvSpPr/>
          <p:nvPr/>
        </p:nvSpPr>
        <p:spPr bwMode="auto">
          <a:xfrm flipH="0" flipV="0">
            <a:off x="0" y="3528597"/>
            <a:ext cx="2684329" cy="425331"/>
          </a:xfrm>
          <a:custGeom>
            <a:avLst/>
            <a:gdLst/>
            <a:ahLst/>
            <a:cxnLst/>
            <a:rect l="0" t="0" r="r" b="b"/>
            <a:pathLst>
              <a:path w="1886832" h="869712" fill="norm" stroke="1" extrusionOk="0">
                <a:moveTo>
                  <a:pt x="1886831" y="0"/>
                </a:moveTo>
                <a:cubicBezTo>
                  <a:pt x="1886831" y="0"/>
                  <a:pt x="1886831" y="869711"/>
                  <a:pt x="1886831" y="869711"/>
                </a:cubicBezTo>
                <a:cubicBezTo>
                  <a:pt x="1886831" y="869711"/>
                  <a:pt x="0" y="869711"/>
                  <a:pt x="0" y="869711"/>
                </a:cubicBezTo>
                <a:cubicBezTo>
                  <a:pt x="0" y="869711"/>
                  <a:pt x="0" y="0"/>
                  <a:pt x="0" y="0"/>
                </a:cubicBezTo>
                <a:cubicBezTo>
                  <a:pt x="0" y="0"/>
                  <a:pt x="1886831" y="0"/>
                  <a:pt x="1886831" y="0"/>
                </a:cubicBezTo>
                <a:close/>
              </a:path>
            </a:pathLst>
          </a:custGeom>
          <a:gradFill>
            <a:gsLst>
              <a:gs pos="0">
                <a:schemeClr val="tx2"/>
              </a:gs>
              <a:gs pos="39000">
                <a:schemeClr val="accent1"/>
              </a:gs>
              <a:gs pos="100000">
                <a:schemeClr val="accent2">
                  <a:lumMod val="50000"/>
                </a:schemeClr>
              </a:gs>
            </a:gsLst>
            <a:lin ang="10800000" scaled="1"/>
          </a:gradFill>
          <a:ln w="12700" cap="flat" cmpd="sng" algn="ctr">
            <a:noFill/>
            <a:prstDash val="solid"/>
            <a:miter lim="800000"/>
          </a:ln>
        </p:spPr>
      </p:sp>
      <p:sp>
        <p:nvSpPr>
          <p:cNvPr id="2138654073" name=""/>
          <p:cNvSpPr/>
          <p:nvPr/>
        </p:nvSpPr>
        <p:spPr bwMode="auto">
          <a:xfrm flipH="0" flipV="0">
            <a:off x="0" y="3850787"/>
            <a:ext cx="7002419" cy="5293210"/>
          </a:xfrm>
          <a:custGeom>
            <a:avLst/>
            <a:gdLst/>
            <a:ahLst/>
            <a:cxnLst/>
            <a:rect l="0" t="0" r="r" b="b"/>
            <a:pathLst>
              <a:path w="5251816" h="3635049" fill="norm" stroke="1" extrusionOk="0">
                <a:moveTo>
                  <a:pt x="5203499" y="20570"/>
                </a:moveTo>
                <a:cubicBezTo>
                  <a:pt x="5203499" y="20570"/>
                  <a:pt x="5251816" y="3635049"/>
                  <a:pt x="5251816" y="3635049"/>
                </a:cubicBezTo>
                <a:cubicBezTo>
                  <a:pt x="5251816" y="3635049"/>
                  <a:pt x="4379478" y="3635049"/>
                  <a:pt x="4379478" y="3635049"/>
                </a:cubicBezTo>
                <a:cubicBezTo>
                  <a:pt x="4379478" y="3635049"/>
                  <a:pt x="4385798" y="988144"/>
                  <a:pt x="4385798" y="988144"/>
                </a:cubicBezTo>
                <a:cubicBezTo>
                  <a:pt x="4385798" y="988144"/>
                  <a:pt x="813535" y="991974"/>
                  <a:pt x="0" y="978925"/>
                </a:cubicBezTo>
                <a:cubicBezTo>
                  <a:pt x="0" y="978925"/>
                  <a:pt x="0" y="0"/>
                  <a:pt x="0" y="0"/>
                </a:cubicBezTo>
                <a:cubicBezTo>
                  <a:pt x="0" y="0"/>
                  <a:pt x="4678299" y="29041"/>
                  <a:pt x="4678299" y="29041"/>
                </a:cubicBezTo>
                <a:cubicBezTo>
                  <a:pt x="4678299" y="29041"/>
                  <a:pt x="4678550" y="28779"/>
                  <a:pt x="4678550" y="28779"/>
                </a:cubicBezTo>
                <a:cubicBezTo>
                  <a:pt x="4678550" y="28779"/>
                  <a:pt x="5203499" y="20570"/>
                  <a:pt x="5203499" y="20570"/>
                </a:cubicBezTo>
                <a:close/>
              </a:path>
            </a:pathLst>
          </a:custGeom>
          <a:gradFill>
            <a:gsLst>
              <a:gs pos="0">
                <a:schemeClr val="accent1">
                  <a:lumMod val="75000"/>
                </a:schemeClr>
              </a:gs>
              <a:gs pos="50000">
                <a:schemeClr val="accent4">
                  <a:lumMod val="75000"/>
                </a:schemeClr>
              </a:gs>
              <a:gs pos="97000">
                <a:schemeClr val="accent2">
                  <a:lumMod val="50000"/>
                </a:schemeClr>
              </a:gs>
            </a:gsLst>
            <a:lin ang="5400000" scaled="1"/>
          </a:gradFill>
          <a:ln w="12700" cap="flat" cmpd="sng" algn="ctr">
            <a:noFill/>
            <a:prstDash val="solid"/>
            <a:miter lim="800000"/>
          </a:ln>
        </p:spPr>
        <p:txBody>
          <a:bodyPr anchor="ctr"/>
          <a:p>
            <a:pPr algn="ctr">
              <a:defRPr/>
            </a:pPr>
            <a:endParaRPr/>
          </a:p>
        </p:txBody>
      </p:sp>
      <p:sp>
        <p:nvSpPr>
          <p:cNvPr id="296566482" name=""/>
          <p:cNvSpPr/>
          <p:nvPr/>
        </p:nvSpPr>
        <p:spPr bwMode="auto">
          <a:xfrm rot="0" flipH="0" flipV="0">
            <a:off x="6939471" y="3873498"/>
            <a:ext cx="243839" cy="5266026"/>
          </a:xfrm>
          <a:custGeom>
            <a:avLst/>
            <a:gdLst/>
            <a:ahLst/>
            <a:cxnLst/>
            <a:rect l="0" t="0" r="r" b="b"/>
            <a:pathLst>
              <a:path w="43200" h="43200" fill="norm" stroke="1" extrusionOk="0">
                <a:moveTo>
                  <a:pt x="330" y="0"/>
                </a:moveTo>
                <a:lnTo>
                  <a:pt x="42904" y="1794"/>
                </a:lnTo>
                <a:lnTo>
                  <a:pt x="43200" y="43200"/>
                </a:lnTo>
                <a:lnTo>
                  <a:pt x="0" y="43200"/>
                </a:lnTo>
                <a:lnTo>
                  <a:pt x="330" y="0"/>
                </a:lnTo>
                <a:close/>
              </a:path>
            </a:pathLst>
          </a:custGeom>
          <a:gradFill>
            <a:gsLst>
              <a:gs pos="0">
                <a:schemeClr val="accent1"/>
              </a:gs>
              <a:gs pos="100000">
                <a:schemeClr val="accent1">
                  <a:lumMod val="50000"/>
                </a:schemeClr>
              </a:gs>
            </a:gsLst>
            <a:lin ang="5400000" scaled="1"/>
          </a:gra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a:p>
        </p:txBody>
      </p:sp>
      <p:sp>
        <p:nvSpPr>
          <p:cNvPr id="1440270077" name="Slide Number Placeholder 4"/>
          <p:cNvSpPr>
            <a:spLocks noGrp="1"/>
          </p:cNvSpPr>
          <p:nvPr>
            <p:ph type="sldNum" sz="quarter" idx="12"/>
          </p:nvPr>
        </p:nvSpPr>
        <p:spPr bwMode="auto"/>
        <p:txBody>
          <a:bodyPr/>
          <a:lstStyle/>
          <a:p>
            <a:pPr>
              <a:defRPr/>
            </a:pPr>
            <a:fld id="{EB992674-C0D7-00E4-D892-7B3A11125433}" type="slidenum">
              <a:rPr/>
              <a:t>&lt;#&gt;</a:t>
            </a:fld>
            <a:endParaRPr/>
          </a:p>
        </p:txBody>
      </p:sp>
      <p:sp>
        <p:nvSpPr>
          <p:cNvPr id="453155260" name="Footer Placeholder 3"/>
          <p:cNvSpPr>
            <a:spLocks noGrp="1"/>
          </p:cNvSpPr>
          <p:nvPr>
            <p:ph type="ftr" sz="quarter" idx="11"/>
          </p:nvPr>
        </p:nvSpPr>
        <p:spPr bwMode="auto"/>
        <p:txBody>
          <a:bodyPr/>
          <a:lstStyle/>
          <a:p>
            <a:pPr>
              <a:defRPr/>
            </a:pPr>
            <a:endParaRPr/>
          </a:p>
        </p:txBody>
      </p:sp>
      <p:sp>
        <p:nvSpPr>
          <p:cNvPr id="191005049" name="Date Placeholder 2"/>
          <p:cNvSpPr>
            <a:spLocks noGrp="1"/>
          </p:cNvSpPr>
          <p:nvPr>
            <p:ph type="dt" sz="half" idx="10"/>
          </p:nvPr>
        </p:nvSpPr>
        <p:spPr bwMode="auto"/>
        <p:txBody>
          <a:bodyPr/>
          <a:lstStyle/>
          <a:p>
            <a:pPr>
              <a:defRPr/>
            </a:pPr>
            <a:fld id="{B0E2B57D-F2D6-C155-E839-D42D5DCF58A9}" type="datetimeFigureOut">
              <a:rPr/>
              <a:t>8/17/2026</a:t>
            </a:fld>
            <a:endParaRPr/>
          </a:p>
        </p:txBody>
      </p:sp>
      <p:sp>
        <p:nvSpPr>
          <p:cNvPr id="778734075" name=""/>
          <p:cNvSpPr/>
          <p:nvPr/>
        </p:nvSpPr>
        <p:spPr bwMode="auto">
          <a:xfrm>
            <a:off x="13735823" y="4728869"/>
            <a:ext cx="2520173" cy="4415125"/>
          </a:xfrm>
          <a:custGeom>
            <a:avLst/>
            <a:gdLst/>
            <a:ahLst/>
            <a:cxnLst/>
            <a:rect l="0" t="0" r="r" b="b"/>
            <a:pathLst>
              <a:path w="1890132" h="3311346" fill="norm" stroke="1" extrusionOk="0">
                <a:moveTo>
                  <a:pt x="367966" y="484936"/>
                </a:moveTo>
                <a:cubicBezTo>
                  <a:pt x="367966" y="484936"/>
                  <a:pt x="367966" y="3311346"/>
                  <a:pt x="367966" y="3311346"/>
                </a:cubicBezTo>
                <a:cubicBezTo>
                  <a:pt x="367966" y="3311346"/>
                  <a:pt x="0" y="3311346"/>
                  <a:pt x="0" y="3311346"/>
                </a:cubicBezTo>
                <a:cubicBezTo>
                  <a:pt x="0" y="3311346"/>
                  <a:pt x="0" y="0"/>
                  <a:pt x="0" y="0"/>
                </a:cubicBezTo>
                <a:cubicBezTo>
                  <a:pt x="0" y="0"/>
                  <a:pt x="1890132" y="0"/>
                  <a:pt x="1890132" y="0"/>
                </a:cubicBezTo>
                <a:cubicBezTo>
                  <a:pt x="1890132" y="0"/>
                  <a:pt x="1890132" y="484936"/>
                  <a:pt x="1890132" y="484936"/>
                </a:cubicBezTo>
                <a:cubicBezTo>
                  <a:pt x="1890132" y="484936"/>
                  <a:pt x="367966" y="484936"/>
                  <a:pt x="367966" y="484936"/>
                </a:cubicBezTo>
                <a:close/>
              </a:path>
            </a:pathLst>
          </a:custGeom>
          <a:gradFill>
            <a:gsLst>
              <a:gs pos="50000">
                <a:schemeClr val="tx2">
                  <a:lumMod val="50000"/>
                </a:schemeClr>
              </a:gs>
              <a:gs pos="100000">
                <a:schemeClr val="accent2">
                  <a:lumMod val="50000"/>
                </a:schemeClr>
              </a:gs>
            </a:gsLst>
            <a:lin ang="13500000" scaled="1"/>
          </a:gradFill>
          <a:ln w="12700" cap="flat" cmpd="sng" algn="ctr">
            <a:noFill/>
            <a:prstDash val="solid"/>
            <a:miter lim="800000"/>
          </a:ln>
        </p:spPr>
      </p:sp>
      <p:sp>
        <p:nvSpPr>
          <p:cNvPr id="204543884" name="Title 1"/>
          <p:cNvSpPr>
            <a:spLocks noGrp="1"/>
          </p:cNvSpPr>
          <p:nvPr>
            <p:ph type="title"/>
          </p:nvPr>
        </p:nvSpPr>
        <p:spPr bwMode="auto"/>
        <p:txBody>
          <a:bodyPr/>
          <a:lstStyle/>
          <a:p>
            <a:pPr>
              <a:defRPr/>
            </a:pPr>
            <a:r>
              <a:rPr/>
              <a:t>CLICK TO EDIT MASTER TITLE STYLE</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Blank">
    <p:spTree>
      <p:nvGrpSpPr>
        <p:cNvPr id="1" name=""/>
        <p:cNvGrpSpPr/>
        <p:nvPr/>
      </p:nvGrpSpPr>
      <p:grpSpPr bwMode="auto">
        <a:xfrm>
          <a:off x="0" y="0"/>
          <a:ext cx="0" cy="0"/>
          <a:chOff x="0" y="0"/>
          <a:chExt cx="0" cy="0"/>
        </a:xfrm>
      </p:grpSpPr>
      <p:sp>
        <p:nvSpPr>
          <p:cNvPr id="1967895880" name="Date Placeholder 1"/>
          <p:cNvSpPr>
            <a:spLocks noGrp="1"/>
          </p:cNvSpPr>
          <p:nvPr>
            <p:ph type="dt" sz="half" idx="10"/>
          </p:nvPr>
        </p:nvSpPr>
        <p:spPr bwMode="auto"/>
        <p:txBody>
          <a:bodyPr/>
          <a:lstStyle/>
          <a:p>
            <a:pPr>
              <a:defRPr/>
            </a:pPr>
            <a:fld id="{A2A10DAB-3154-14BD-1D83-D27778211239}" type="datetimeFigureOut">
              <a:rPr/>
              <a:t>8/17/2026</a:t>
            </a:fld>
            <a:endParaRPr/>
          </a:p>
        </p:txBody>
      </p:sp>
      <p:sp>
        <p:nvSpPr>
          <p:cNvPr id="1761572043" name="Footer Placeholder 2"/>
          <p:cNvSpPr>
            <a:spLocks noGrp="1"/>
          </p:cNvSpPr>
          <p:nvPr>
            <p:ph type="ftr" sz="quarter" idx="11"/>
          </p:nvPr>
        </p:nvSpPr>
        <p:spPr bwMode="auto"/>
        <p:txBody>
          <a:bodyPr/>
          <a:lstStyle/>
          <a:p>
            <a:pPr>
              <a:defRPr/>
            </a:pPr>
            <a:endParaRPr/>
          </a:p>
        </p:txBody>
      </p:sp>
      <p:sp>
        <p:nvSpPr>
          <p:cNvPr id="672936884" name="Slide Number Placeholder 3"/>
          <p:cNvSpPr>
            <a:spLocks noGrp="1"/>
          </p:cNvSpPr>
          <p:nvPr>
            <p:ph type="sldNum" sz="quarter" idx="12"/>
          </p:nvPr>
        </p:nvSpPr>
        <p:spPr bwMode="auto"/>
        <p:txBody>
          <a:bodyPr/>
          <a:lstStyle/>
          <a:p>
            <a:pPr>
              <a:defRPr/>
            </a:pPr>
            <a:fld id="{3D66C1B9-4CF3-A6A8-8F1C-FCF5160A79B1}" type="slidenum">
              <a:rPr/>
              <a:t>&lt;#&gt;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Content with Caption">
    <p:spTree>
      <p:nvGrpSpPr>
        <p:cNvPr id="1" name=""/>
        <p:cNvGrpSpPr/>
        <p:nvPr/>
      </p:nvGrpSpPr>
      <p:grpSpPr bwMode="auto">
        <a:xfrm>
          <a:off x="0" y="0"/>
          <a:ext cx="0" cy="0"/>
          <a:chOff x="0" y="0"/>
          <a:chExt cx="0" cy="0"/>
        </a:xfrm>
      </p:grpSpPr>
      <p:sp>
        <p:nvSpPr>
          <p:cNvPr id="377888727" name="Title 1"/>
          <p:cNvSpPr>
            <a:spLocks noGrp="1"/>
          </p:cNvSpPr>
          <p:nvPr>
            <p:ph type="title"/>
          </p:nvPr>
        </p:nvSpPr>
        <p:spPr bwMode="auto">
          <a:xfrm>
            <a:off x="1119717" y="609598"/>
            <a:ext cx="5242981" cy="2133599"/>
          </a:xfrm>
        </p:spPr>
        <p:txBody>
          <a:bodyPr anchor="b"/>
          <a:lstStyle>
            <a:lvl1pPr>
              <a:defRPr sz="3200"/>
            </a:lvl1pPr>
          </a:lstStyle>
          <a:p>
            <a:pPr>
              <a:defRPr/>
            </a:pPr>
            <a:r>
              <a:rPr/>
              <a:t>Click to edit Master title style</a:t>
            </a:r>
            <a:endParaRPr/>
          </a:p>
        </p:txBody>
      </p:sp>
      <p:sp>
        <p:nvSpPr>
          <p:cNvPr id="205139069" name="Content Placeholder 2"/>
          <p:cNvSpPr>
            <a:spLocks noGrp="1"/>
          </p:cNvSpPr>
          <p:nvPr>
            <p:ph idx="1"/>
          </p:nvPr>
        </p:nvSpPr>
        <p:spPr bwMode="auto">
          <a:xfrm>
            <a:off x="6910915" y="1316565"/>
            <a:ext cx="8229598" cy="649816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
        <p:nvSpPr>
          <p:cNvPr id="379220917" name="Text Placeholder 3"/>
          <p:cNvSpPr>
            <a:spLocks noGrp="1"/>
          </p:cNvSpPr>
          <p:nvPr>
            <p:ph type="body" sz="half" idx="2"/>
          </p:nvPr>
        </p:nvSpPr>
        <p:spPr bwMode="auto">
          <a:xfrm>
            <a:off x="1119717" y="2743199"/>
            <a:ext cx="5242981" cy="508211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a:t>Click to edit Master text styles</a:t>
            </a:r>
            <a:endParaRPr/>
          </a:p>
        </p:txBody>
      </p:sp>
      <p:sp>
        <p:nvSpPr>
          <p:cNvPr id="597874515" name="Date Placeholder 4"/>
          <p:cNvSpPr>
            <a:spLocks noGrp="1"/>
          </p:cNvSpPr>
          <p:nvPr>
            <p:ph type="dt" sz="half" idx="10"/>
          </p:nvPr>
        </p:nvSpPr>
        <p:spPr bwMode="auto"/>
        <p:txBody>
          <a:bodyPr/>
          <a:lstStyle/>
          <a:p>
            <a:pPr>
              <a:defRPr/>
            </a:pPr>
            <a:fld id="{1B680C74-AC69-815D-0C9A-D86AEFCC389B}" type="datetimeFigureOut">
              <a:rPr/>
              <a:t>8/17/2026</a:t>
            </a:fld>
            <a:endParaRPr/>
          </a:p>
        </p:txBody>
      </p:sp>
      <p:sp>
        <p:nvSpPr>
          <p:cNvPr id="602753127" name="Footer Placeholder 5"/>
          <p:cNvSpPr>
            <a:spLocks noGrp="1"/>
          </p:cNvSpPr>
          <p:nvPr>
            <p:ph type="ftr" sz="quarter" idx="11"/>
          </p:nvPr>
        </p:nvSpPr>
        <p:spPr bwMode="auto"/>
        <p:txBody>
          <a:bodyPr/>
          <a:lstStyle/>
          <a:p>
            <a:pPr>
              <a:defRPr/>
            </a:pPr>
            <a:endParaRPr/>
          </a:p>
        </p:txBody>
      </p:sp>
      <p:sp>
        <p:nvSpPr>
          <p:cNvPr id="1678401596" name="Slide Number Placeholder 6"/>
          <p:cNvSpPr>
            <a:spLocks noGrp="1"/>
          </p:cNvSpPr>
          <p:nvPr>
            <p:ph type="sldNum" sz="quarter" idx="12"/>
          </p:nvPr>
        </p:nvSpPr>
        <p:spPr bwMode="auto"/>
        <p:txBody>
          <a:bodyPr/>
          <a:lstStyle/>
          <a:p>
            <a:pPr>
              <a:defRPr/>
            </a:pPr>
            <a:fld id="{E3AD7C92-006E-38F7-CB7F-219277429FA0}" type="slidenum">
              <a:rPr/>
              <a:t>&lt;#&gt;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Title and Vertical Text">
    <p:spTree>
      <p:nvGrpSpPr>
        <p:cNvPr id="1" name=""/>
        <p:cNvGrpSpPr/>
        <p:nvPr/>
      </p:nvGrpSpPr>
      <p:grpSpPr bwMode="auto">
        <a:xfrm>
          <a:off x="0" y="0"/>
          <a:ext cx="0" cy="0"/>
          <a:chOff x="0" y="0"/>
          <a:chExt cx="0" cy="0"/>
        </a:xfrm>
      </p:grpSpPr>
      <p:sp>
        <p:nvSpPr>
          <p:cNvPr id="975897340" name="Title 1"/>
          <p:cNvSpPr>
            <a:spLocks noGrp="1"/>
          </p:cNvSpPr>
          <p:nvPr>
            <p:ph type="title"/>
          </p:nvPr>
        </p:nvSpPr>
        <p:spPr bwMode="auto"/>
        <p:txBody>
          <a:bodyPr/>
          <a:lstStyle/>
          <a:p>
            <a:pPr>
              <a:defRPr/>
            </a:pPr>
            <a:r>
              <a:rPr/>
              <a:t>Click to edit Master title style</a:t>
            </a:r>
            <a:endParaRPr/>
          </a:p>
        </p:txBody>
      </p:sp>
      <p:sp>
        <p:nvSpPr>
          <p:cNvPr id="1978307690" name="Vertical Text Placeholder 2"/>
          <p:cNvSpPr>
            <a:spLocks noGrp="1"/>
          </p:cNvSpPr>
          <p:nvPr>
            <p:ph type="body" orient="vert" idx="1"/>
          </p:nvPr>
        </p:nvSpPr>
        <p:spPr bwMode="auto"/>
        <p:txBody>
          <a:bodyPr vert="eaVert"/>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
        <p:nvSpPr>
          <p:cNvPr id="1468181068" name="Date Placeholder 3"/>
          <p:cNvSpPr>
            <a:spLocks noGrp="1"/>
          </p:cNvSpPr>
          <p:nvPr>
            <p:ph type="dt" sz="half" idx="10"/>
          </p:nvPr>
        </p:nvSpPr>
        <p:spPr bwMode="auto"/>
        <p:txBody>
          <a:bodyPr/>
          <a:lstStyle/>
          <a:p>
            <a:pPr>
              <a:defRPr/>
            </a:pPr>
            <a:fld id="{5928BAB2-7A57-78CA-5AD8-0E0481F725A2}" type="datetimeFigureOut">
              <a:rPr/>
              <a:t>8/17/2026</a:t>
            </a:fld>
            <a:endParaRPr/>
          </a:p>
        </p:txBody>
      </p:sp>
      <p:sp>
        <p:nvSpPr>
          <p:cNvPr id="480968907" name="Footer Placeholder 4"/>
          <p:cNvSpPr>
            <a:spLocks noGrp="1"/>
          </p:cNvSpPr>
          <p:nvPr>
            <p:ph type="ftr" sz="quarter" idx="11"/>
          </p:nvPr>
        </p:nvSpPr>
        <p:spPr bwMode="auto"/>
        <p:txBody>
          <a:bodyPr/>
          <a:lstStyle/>
          <a:p>
            <a:pPr>
              <a:defRPr/>
            </a:pPr>
            <a:endParaRPr/>
          </a:p>
        </p:txBody>
      </p:sp>
      <p:sp>
        <p:nvSpPr>
          <p:cNvPr id="558389771" name="Slide Number Placeholder 5"/>
          <p:cNvSpPr>
            <a:spLocks noGrp="1"/>
          </p:cNvSpPr>
          <p:nvPr>
            <p:ph type="sldNum" sz="quarter" idx="12"/>
          </p:nvPr>
        </p:nvSpPr>
        <p:spPr bwMode="auto"/>
        <p:txBody>
          <a:bodyPr/>
          <a:lstStyle/>
          <a:p>
            <a:pPr>
              <a:defRPr/>
            </a:pPr>
            <a:fld id="{9ED257AC-BE7A-2616-90FC-940BC7985279}" type="slidenum">
              <a:rPr/>
              <a:t>&lt;#&gt;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Vertical Title and Text">
    <p:spTree>
      <p:nvGrpSpPr>
        <p:cNvPr id="1" name=""/>
        <p:cNvGrpSpPr/>
        <p:nvPr/>
      </p:nvGrpSpPr>
      <p:grpSpPr bwMode="auto">
        <a:xfrm>
          <a:off x="0" y="0"/>
          <a:ext cx="0" cy="0"/>
          <a:chOff x="0" y="0"/>
          <a:chExt cx="0" cy="0"/>
        </a:xfrm>
      </p:grpSpPr>
      <p:sp>
        <p:nvSpPr>
          <p:cNvPr id="1380620429" name="Vertical Title 1"/>
          <p:cNvSpPr>
            <a:spLocks noGrp="1"/>
          </p:cNvSpPr>
          <p:nvPr>
            <p:ph type="title" orient="vert"/>
          </p:nvPr>
        </p:nvSpPr>
        <p:spPr bwMode="auto">
          <a:xfrm>
            <a:off x="11633198" y="486831"/>
            <a:ext cx="3505199" cy="7749116"/>
          </a:xfrm>
        </p:spPr>
        <p:txBody>
          <a:bodyPr vert="eaVert"/>
          <a:lstStyle/>
          <a:p>
            <a:pPr>
              <a:defRPr/>
            </a:pPr>
            <a:r>
              <a:rPr/>
              <a:t>Click to edit Master title style</a:t>
            </a:r>
            <a:endParaRPr/>
          </a:p>
        </p:txBody>
      </p:sp>
      <p:sp>
        <p:nvSpPr>
          <p:cNvPr id="324118060" name="Vertical Text Placeholder 2"/>
          <p:cNvSpPr>
            <a:spLocks noGrp="1"/>
          </p:cNvSpPr>
          <p:nvPr>
            <p:ph type="body" orient="vert" idx="1"/>
          </p:nvPr>
        </p:nvSpPr>
        <p:spPr bwMode="auto">
          <a:xfrm>
            <a:off x="1117599" y="486831"/>
            <a:ext cx="10312399" cy="7749116"/>
          </a:xfrm>
        </p:spPr>
        <p:txBody>
          <a:bodyPr vert="eaVert"/>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
        <p:nvSpPr>
          <p:cNvPr id="1782114702" name="Date Placeholder 3"/>
          <p:cNvSpPr>
            <a:spLocks noGrp="1"/>
          </p:cNvSpPr>
          <p:nvPr>
            <p:ph type="dt" sz="half" idx="10"/>
          </p:nvPr>
        </p:nvSpPr>
        <p:spPr bwMode="auto"/>
        <p:txBody>
          <a:bodyPr/>
          <a:lstStyle/>
          <a:p>
            <a:pPr>
              <a:defRPr/>
            </a:pPr>
            <a:fld id="{1EA8DA6E-390A-C003-535B-C147812570D7}" type="datetimeFigureOut">
              <a:rPr/>
              <a:t>8/17/2026</a:t>
            </a:fld>
            <a:endParaRPr/>
          </a:p>
        </p:txBody>
      </p:sp>
      <p:sp>
        <p:nvSpPr>
          <p:cNvPr id="517232540" name="Footer Placeholder 4"/>
          <p:cNvSpPr>
            <a:spLocks noGrp="1"/>
          </p:cNvSpPr>
          <p:nvPr>
            <p:ph type="ftr" sz="quarter" idx="11"/>
          </p:nvPr>
        </p:nvSpPr>
        <p:spPr bwMode="auto"/>
        <p:txBody>
          <a:bodyPr/>
          <a:lstStyle/>
          <a:p>
            <a:pPr>
              <a:defRPr/>
            </a:pPr>
            <a:endParaRPr/>
          </a:p>
        </p:txBody>
      </p:sp>
      <p:sp>
        <p:nvSpPr>
          <p:cNvPr id="1319598692" name="Slide Number Placeholder 5"/>
          <p:cNvSpPr>
            <a:spLocks noGrp="1"/>
          </p:cNvSpPr>
          <p:nvPr>
            <p:ph type="sldNum" sz="quarter" idx="12"/>
          </p:nvPr>
        </p:nvSpPr>
        <p:spPr bwMode="auto"/>
        <p:txBody>
          <a:bodyPr/>
          <a:lstStyle/>
          <a:p>
            <a:pPr>
              <a:defRPr/>
            </a:pPr>
            <a:fld id="{30C8EF94-71A9-6576-2591-BD685289E7AA}" type="slidenum">
              <a:rPr/>
              <a:t>&lt;#&gt;</a:t>
            </a:fld>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Pr shadeToTitle="0">
        <a:gradFill>
          <a:gsLst>
            <a:gs pos="0">
              <a:schemeClr val="accent1">
                <a:lumMod val="50000"/>
              </a:schemeClr>
            </a:gs>
            <a:gs pos="100000">
              <a:schemeClr val="tx1"/>
            </a:gs>
          </a:gsLst>
          <a:lin ang="0" scaled="1"/>
        </a:gradFill>
      </p:bgPr>
    </p:bg>
    <p:spTree>
      <p:nvGrpSpPr>
        <p:cNvPr id="1" name=""/>
        <p:cNvGrpSpPr/>
        <p:nvPr/>
      </p:nvGrpSpPr>
      <p:grpSpPr bwMode="auto">
        <a:xfrm>
          <a:off x="0" y="0"/>
          <a:ext cx="0" cy="0"/>
          <a:chOff x="0" y="0"/>
          <a:chExt cx="0" cy="0"/>
        </a:xfrm>
      </p:grpSpPr>
      <p:sp>
        <p:nvSpPr>
          <p:cNvPr id="589527192" name="Title Placeholder 1"/>
          <p:cNvSpPr>
            <a:spLocks noGrp="1"/>
          </p:cNvSpPr>
          <p:nvPr>
            <p:ph type="title"/>
          </p:nvPr>
        </p:nvSpPr>
        <p:spPr bwMode="auto">
          <a:xfrm rot="0" flipH="0" flipV="0">
            <a:off x="1121663" y="487679"/>
            <a:ext cx="14020799" cy="1767416"/>
          </a:xfrm>
          <a:prstGeom prst="rect">
            <a:avLst/>
          </a:prstGeom>
        </p:spPr>
        <p:txBody>
          <a:bodyPr vertOverflow="overflow" horzOverflow="overflow" vert="horz" wrap="square" lIns="274318" tIns="45720" rIns="274318" bIns="45720" numCol="1" spcCol="0" rtlCol="0" fromWordArt="0" anchor="ctr" anchorCtr="0" forceAA="0" upright="0" compatLnSpc="0">
            <a:normAutofit/>
          </a:bodyPr>
          <a:lstStyle>
            <a:lvl1pPr>
              <a:defRPr sz="4000">
                <a:solidFill>
                  <a:schemeClr val="bg1"/>
                </a:solidFill>
              </a:defRPr>
            </a:lvl1pPr>
            <a:lvl2pPr>
              <a:defRPr sz="4000">
                <a:solidFill>
                  <a:schemeClr val="bg1"/>
                </a:solidFill>
              </a:defRPr>
            </a:lvl2pPr>
            <a:lvl3pPr>
              <a:defRPr sz="4000">
                <a:solidFill>
                  <a:schemeClr val="bg1"/>
                </a:solidFill>
              </a:defRPr>
            </a:lvl3pPr>
            <a:lvl4pPr>
              <a:defRPr sz="4000">
                <a:solidFill>
                  <a:schemeClr val="bg1"/>
                </a:solidFill>
              </a:defRPr>
            </a:lvl4pPr>
            <a:lvl5pPr>
              <a:defRPr sz="4000">
                <a:solidFill>
                  <a:schemeClr val="bg1"/>
                </a:solidFill>
              </a:defRPr>
            </a:lvl5pPr>
            <a:lvl6pPr>
              <a:defRPr sz="4000">
                <a:solidFill>
                  <a:schemeClr val="bg1"/>
                </a:solidFill>
              </a:defRPr>
            </a:lvl6pPr>
            <a:lvl7pPr>
              <a:defRPr sz="4000">
                <a:solidFill>
                  <a:schemeClr val="bg1"/>
                </a:solidFill>
              </a:defRPr>
            </a:lvl7pPr>
            <a:lvl8pPr>
              <a:defRPr sz="4000">
                <a:solidFill>
                  <a:schemeClr val="bg1"/>
                </a:solidFill>
              </a:defRPr>
            </a:lvl8pPr>
            <a:lvl9pPr>
              <a:defRPr sz="4000">
                <a:solidFill>
                  <a:schemeClr val="bg1"/>
                </a:solidFill>
              </a:defRPr>
            </a:lvl9pPr>
          </a:lstStyle>
          <a:p>
            <a:pPr>
              <a:defRPr/>
            </a:pPr>
            <a:r>
              <a:rPr/>
              <a:t>CLICK TO EDIT MASTER TITLE STYLE</a:t>
            </a:r>
            <a:endParaRPr/>
          </a:p>
        </p:txBody>
      </p:sp>
      <p:sp>
        <p:nvSpPr>
          <p:cNvPr id="1808407007" name="Text Placeholder 2"/>
          <p:cNvSpPr>
            <a:spLocks noGrp="1"/>
          </p:cNvSpPr>
          <p:nvPr>
            <p:ph type="body" idx="1"/>
          </p:nvPr>
        </p:nvSpPr>
        <p:spPr bwMode="auto">
          <a:xfrm rot="0" flipH="0" flipV="0">
            <a:off x="1121663" y="2438398"/>
            <a:ext cx="14020799" cy="5801783"/>
          </a:xfrm>
          <a:prstGeom prst="rect">
            <a:avLst/>
          </a:prstGeom>
        </p:spPr>
        <p:txBody>
          <a:bodyPr vertOverflow="overflow" horzOverflow="overflow" vert="horz" wrap="square" lIns="274318" tIns="274318" rIns="274318" bIns="45720" numCol="1" spcCol="0" rtlCol="0" fromWordArt="0" anchor="t" anchorCtr="0" forceAA="0" upright="0" compatLnSpc="0">
            <a:normAutofit/>
          </a:bodyPr>
          <a:lstStyle>
            <a:lvl1pPr>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vl6pPr>
              <a:defRPr b="1">
                <a:solidFill>
                  <a:schemeClr val="bg1"/>
                </a:solidFill>
              </a:defRPr>
            </a:lvl6pPr>
            <a:lvl7pPr>
              <a:defRPr b="1">
                <a:solidFill>
                  <a:schemeClr val="bg1"/>
                </a:solidFill>
              </a:defRPr>
            </a:lvl7pPr>
            <a:lvl8pPr>
              <a:defRPr b="1">
                <a:solidFill>
                  <a:schemeClr val="bg1"/>
                </a:solidFill>
              </a:defRPr>
            </a:lvl8pPr>
            <a:lvl9pPr>
              <a:defRPr b="1">
                <a:solidFill>
                  <a:schemeClr val="bg1"/>
                </a:solidFill>
              </a:defRPr>
            </a:lvl9pPr>
          </a:lstStyle>
          <a:p>
            <a:pPr lvl="0">
              <a:defRPr/>
            </a:pPr>
            <a:r>
              <a:rPr/>
              <a:t>Click to edit Master text styles</a:t>
            </a:r>
            <a:endParaRPr/>
          </a:p>
          <a:p>
            <a:pPr lvl="1">
              <a:defRPr/>
            </a:pPr>
            <a:r>
              <a:rPr/>
              <a:t>Second level</a:t>
            </a:r>
            <a:endParaRPr/>
          </a:p>
          <a:p>
            <a:pPr lvl="2">
              <a:defRPr/>
            </a:pPr>
            <a:r>
              <a:rPr/>
              <a:t>Third level</a:t>
            </a:r>
            <a:endParaRPr/>
          </a:p>
          <a:p>
            <a:pPr lvl="3">
              <a:defRPr/>
            </a:pPr>
            <a:r>
              <a:rPr/>
              <a:t>Fourth level</a:t>
            </a:r>
            <a:endParaRPr/>
          </a:p>
          <a:p>
            <a:pPr lvl="4">
              <a:defRPr/>
            </a:pPr>
            <a:r>
              <a:rPr/>
              <a:t>Fifth level</a:t>
            </a:r>
            <a:endParaRPr/>
          </a:p>
        </p:txBody>
      </p:sp>
      <p:sp>
        <p:nvSpPr>
          <p:cNvPr id="1398416367" name="Date Placeholder 3"/>
          <p:cNvSpPr>
            <a:spLocks noGrp="1"/>
          </p:cNvSpPr>
          <p:nvPr>
            <p:ph type="dt" sz="half" idx="2"/>
          </p:nvPr>
        </p:nvSpPr>
        <p:spPr bwMode="auto">
          <a:xfrm>
            <a:off x="1117599" y="8475132"/>
            <a:ext cx="3657600" cy="486831"/>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136B0613-F267-C148-9F4C-94F1383F3DD2}" type="datetimeFigureOut">
              <a:rPr/>
              <a:t>8/17/2026</a:t>
            </a:fld>
            <a:endParaRPr/>
          </a:p>
        </p:txBody>
      </p:sp>
      <p:sp>
        <p:nvSpPr>
          <p:cNvPr id="338376996" name="Footer Placeholder 4"/>
          <p:cNvSpPr>
            <a:spLocks noGrp="1"/>
          </p:cNvSpPr>
          <p:nvPr>
            <p:ph type="ftr" sz="quarter" idx="3"/>
          </p:nvPr>
        </p:nvSpPr>
        <p:spPr bwMode="auto">
          <a:xfrm>
            <a:off x="5384799" y="8475132"/>
            <a:ext cx="5486400" cy="486831"/>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a:p>
        </p:txBody>
      </p:sp>
      <p:sp>
        <p:nvSpPr>
          <p:cNvPr id="1775373070" name="Slide Number Placeholder 5"/>
          <p:cNvSpPr>
            <a:spLocks noGrp="1"/>
          </p:cNvSpPr>
          <p:nvPr>
            <p:ph type="sldNum" sz="quarter" idx="4"/>
          </p:nvPr>
        </p:nvSpPr>
        <p:spPr bwMode="auto">
          <a:xfrm>
            <a:off x="11480799" y="8475132"/>
            <a:ext cx="3657600" cy="486831"/>
          </a:xfrm>
          <a:prstGeom prst="rect">
            <a:avLst/>
          </a:prstGeom>
        </p:spPr>
        <p:txBody>
          <a:bodyPr vert="horz" lIns="91440" tIns="45720" rIns="91440" bIns="45720" rtlCol="0" anchor="ctr"/>
          <a:lstStyle>
            <a:lvl1pPr>
              <a:defRPr sz="1200">
                <a:solidFill>
                  <a:schemeClr val="tx1">
                    <a:tint val="75000"/>
                  </a:schemeClr>
                </a:solidFill>
              </a:defRPr>
            </a:lvl1pPr>
          </a:lstStyle>
          <a:p>
            <a:pPr>
              <a:defRPr/>
            </a:pPr>
            <a:fld id="{B09D9349-6285-A134-FA61-D1564A0DA9F9}" type="slidenum">
              <a:rPr/>
              <a:t>6</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999"/>
        </a:spcBef>
        <a:buFont typeface="Arial"/>
        <a:buChar char="•"/>
        <a:defRPr sz="2800">
          <a:solidFill>
            <a:schemeClr val="tx1"/>
          </a:solidFill>
          <a:latin typeface="+mn-lt"/>
          <a:ea typeface="+mn-ea"/>
          <a:cs typeface="+mn-cs"/>
        </a:defRPr>
      </a:lvl1pPr>
      <a:lvl2pPr marL="685800" indent="-228600" algn="l" defTabSz="914400" rtl="0">
        <a:lnSpc>
          <a:spcPct val="90000"/>
        </a:lnSpc>
        <a:spcBef>
          <a:spcPts val="499"/>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499"/>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499"/>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499"/>
        </a:spcBef>
        <a:buFont typeface="Arial"/>
        <a:buChar char="•"/>
        <a:defRPr sz="1800">
          <a:solidFill>
            <a:schemeClr val="tx1"/>
          </a:solidFill>
          <a:latin typeface="+mn-lt"/>
          <a:ea typeface="+mn-ea"/>
          <a:cs typeface="+mn-cs"/>
        </a:defRPr>
      </a:lvl5pPr>
      <a:lvl6pPr marL="2514599" indent="-228600" algn="l" defTabSz="914400" rtl="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499"/>
        </a:spcBef>
        <a:buFont typeface="Arial"/>
        <a:buChar char="•"/>
        <a:defRPr sz="1800">
          <a:solidFill>
            <a:schemeClr val="tx1"/>
          </a:solidFill>
          <a:latin typeface="+mn-lt"/>
          <a:ea typeface="+mn-ea"/>
          <a:cs typeface="+mn-cs"/>
        </a:defRPr>
      </a:lvl9pPr>
    </p:bodyStyle>
    <p:otherStyle>
      <a:defPPr>
        <a:defRP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 Id="rId11" Type="http://schemas.openxmlformats.org/officeDocument/2006/relationships/image" Target="../media/image12.png"/><Relationship Id="rId12" Type="http://schemas.openxmlformats.org/officeDocument/2006/relationships/image" Target="../media/image13.png"/><Relationship Id="rId13" Type="http://schemas.openxmlformats.org/officeDocument/2006/relationships/image" Target="../media/image14.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16.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23.png"/><Relationship Id="rId10" Type="http://schemas.openxmlformats.org/officeDocument/2006/relationships/image" Target="../media/image24.png"/><Relationship Id="rId11" Type="http://schemas.openxmlformats.org/officeDocument/2006/relationships/image" Target="../media/image25.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media1.sv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media2.svg"/><Relationship Id="rId9" Type="http://schemas.openxmlformats.org/officeDocument/2006/relationships/image" Target="../media/image30.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7.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6.png"/><Relationship Id="rId4" Type="http://schemas.openxmlformats.org/officeDocument/2006/relationships/image" Target="../media/image47.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48.jp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gradFill>
          <a:gsLst>
            <a:gs pos="8000">
              <a:schemeClr val="accent1">
                <a:lumMod val="50000"/>
              </a:schemeClr>
            </a:gs>
            <a:gs pos="100000">
              <a:schemeClr val="tx1"/>
            </a:gs>
          </a:gsLst>
          <a:lin ang="0" scaled="1"/>
        </a:gradFill>
      </p:bgPr>
    </p:bg>
    <p:spTree>
      <p:nvGrpSpPr>
        <p:cNvPr id="1" name=""/>
        <p:cNvGrpSpPr/>
        <p:nvPr/>
      </p:nvGrpSpPr>
      <p:grpSpPr bwMode="auto">
        <a:xfrm>
          <a:off x="0" y="0"/>
          <a:ext cx="0" cy="0"/>
          <a:chOff x="0" y="0"/>
          <a:chExt cx="0" cy="0"/>
        </a:xfrm>
      </p:grpSpPr>
      <p:pic>
        <p:nvPicPr>
          <p:cNvPr id="468513934" name="Picture 2" descr="image.png"/>
          <p:cNvPicPr>
            <a:picLocks noChangeAspect="1"/>
          </p:cNvPicPr>
          <p:nvPr/>
        </p:nvPicPr>
        <p:blipFill rotWithShape="1">
          <a:blip r:embed="rId3"/>
          <a:stretch/>
        </p:blipFill>
        <p:spPr bwMode="auto">
          <a:xfrm>
            <a:off x="857248" y="1405208"/>
            <a:ext cx="2677715" cy="333375"/>
          </a:xfrm>
          <a:prstGeom prst="rect">
            <a:avLst/>
          </a:prstGeom>
        </p:spPr>
      </p:pic>
      <p:sp>
        <p:nvSpPr>
          <p:cNvPr id="991809417" name="TextBox 3"/>
          <p:cNvSpPr txBox="1"/>
          <p:nvPr/>
        </p:nvSpPr>
        <p:spPr bwMode="auto">
          <a:xfrm>
            <a:off x="808816" y="2073022"/>
            <a:ext cx="7085799" cy="613769"/>
          </a:xfrm>
          <a:prstGeom prst="rect">
            <a:avLst/>
          </a:prstGeom>
          <a:noFill/>
        </p:spPr>
        <p:txBody>
          <a:bodyPr wrap="square" lIns="0" tIns="0" rIns="0" bIns="0" anchor="t">
            <a:spAutoFit/>
          </a:bodyPr>
          <a:lstStyle/>
          <a:p>
            <a:pPr algn="l">
              <a:lnSpc>
                <a:spcPts val="4830"/>
              </a:lnSpc>
              <a:defRPr/>
            </a:pPr>
            <a:r>
              <a:rPr sz="4200" b="1" i="0" u="none">
                <a:solidFill>
                  <a:srgbClr val="FFFFFF"/>
                </a:solidFill>
                <a:latin typeface="Poppins"/>
              </a:rPr>
              <a:t>Concept &amp; Features of ICT</a:t>
            </a:r>
            <a:endParaRPr/>
          </a:p>
        </p:txBody>
      </p:sp>
      <p:sp>
        <p:nvSpPr>
          <p:cNvPr id="1248571424" name="TextBox 4"/>
          <p:cNvSpPr txBox="1"/>
          <p:nvPr/>
        </p:nvSpPr>
        <p:spPr bwMode="auto">
          <a:xfrm>
            <a:off x="808816" y="2896245"/>
            <a:ext cx="8111009" cy="629010"/>
          </a:xfrm>
          <a:prstGeom prst="rect">
            <a:avLst/>
          </a:prstGeom>
          <a:noFill/>
        </p:spPr>
        <p:txBody>
          <a:bodyPr wrap="square" lIns="0" tIns="0" rIns="0" bIns="0" anchor="t">
            <a:spAutoFit/>
          </a:bodyPr>
          <a:lstStyle/>
          <a:p>
            <a:pPr algn="l">
              <a:lnSpc>
                <a:spcPts val="2475"/>
              </a:lnSpc>
              <a:defRPr/>
            </a:pPr>
            <a:r>
              <a:rPr sz="1650" b="0" i="0" u="none">
                <a:solidFill>
                  <a:srgbClr val="94A3B8"/>
                </a:solidFill>
                <a:latin typeface="Inter"/>
              </a:rPr>
              <a:t>An overview of Information and Communication Technology, its structural components, core features, and real-world impact.</a:t>
            </a:r>
            <a:endParaRPr/>
          </a:p>
        </p:txBody>
      </p:sp>
      <p:sp>
        <p:nvSpPr>
          <p:cNvPr id="1159221567" name=""/>
          <p:cNvSpPr txBox="1"/>
          <p:nvPr/>
        </p:nvSpPr>
        <p:spPr bwMode="auto">
          <a:xfrm rot="0" flipH="0" flipV="0">
            <a:off x="684249" y="5254624"/>
            <a:ext cx="8740249"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endParaRPr/>
          </a:p>
          <a:p>
            <a:pPr>
              <a:defRPr/>
            </a:pPr>
            <a:endParaRPr/>
          </a:p>
        </p:txBody>
      </p:sp>
      <p:sp>
        <p:nvSpPr>
          <p:cNvPr id="1972579578" name=""/>
          <p:cNvSpPr txBox="1"/>
          <p:nvPr/>
        </p:nvSpPr>
        <p:spPr bwMode="auto">
          <a:xfrm rot="0" flipH="0" flipV="0">
            <a:off x="7647213" y="3669664"/>
            <a:ext cx="6021561" cy="35665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sz="2600">
                <a:solidFill>
                  <a:schemeClr val="bg1"/>
                </a:solidFill>
                <a:latin typeface="Iskoola Pota"/>
                <a:ea typeface="Iskoola Pota"/>
                <a:cs typeface="Iskoola Pota"/>
              </a:rPr>
              <a:t>prepared by</a:t>
            </a:r>
            <a:r>
              <a:rPr sz="2600">
                <a:solidFill>
                  <a:schemeClr val="bg1"/>
                </a:solidFill>
                <a:latin typeface="Iskoola Pota"/>
                <a:ea typeface="Iskoola Pota"/>
                <a:cs typeface="Iskoola Pota"/>
              </a:rPr>
              <a:t>:</a:t>
            </a:r>
            <a:endParaRPr sz="2600">
              <a:solidFill>
                <a:schemeClr val="bg1"/>
              </a:solidFill>
              <a:latin typeface="Iskoola Pota"/>
              <a:ea typeface="Iskoola Pota"/>
              <a:cs typeface="Iskoola Pota"/>
            </a:endParaRPr>
          </a:p>
          <a:p>
            <a:pPr>
              <a:defRPr/>
            </a:pPr>
            <a:endParaRPr/>
          </a:p>
          <a:p>
            <a:pPr marL="371994" indent="-371994">
              <a:buFont typeface="Wingdings"/>
              <a:buChar char="Ø"/>
              <a:defRPr/>
            </a:pPr>
            <a:r>
              <a:rPr sz="2000">
                <a:solidFill>
                  <a:schemeClr val="bg1"/>
                </a:solidFill>
                <a:latin typeface="Iskoola Pota"/>
                <a:ea typeface="Iskoola Pota"/>
                <a:cs typeface="Iskoola Pota"/>
              </a:rPr>
              <a:t>Debasmita Das </a:t>
            </a:r>
            <a:endParaRPr sz="2000">
              <a:solidFill>
                <a:schemeClr val="bg1"/>
              </a:solidFill>
              <a:latin typeface="Iskoola Pota"/>
              <a:ea typeface="Iskoola Pota"/>
              <a:cs typeface="Iskoola Pota"/>
            </a:endParaRPr>
          </a:p>
          <a:p>
            <a:pPr marL="371994" indent="-371994">
              <a:buFont typeface="Wingdings"/>
              <a:buChar char="Ø"/>
              <a:defRPr/>
            </a:pPr>
            <a:r>
              <a:rPr sz="2000">
                <a:solidFill>
                  <a:schemeClr val="bg1"/>
                </a:solidFill>
                <a:latin typeface="Iskoola Pota"/>
                <a:ea typeface="Iskoola Pota"/>
                <a:cs typeface="Iskoola Pota"/>
              </a:rPr>
              <a:t>Nowrin jahan choudhury </a:t>
            </a:r>
            <a:endParaRPr sz="2000">
              <a:solidFill>
                <a:schemeClr val="bg1"/>
              </a:solidFill>
              <a:latin typeface="Iskoola Pota"/>
              <a:ea typeface="Iskoola Pota"/>
              <a:cs typeface="Iskoola Pota"/>
            </a:endParaRPr>
          </a:p>
          <a:p>
            <a:pPr marL="371994" indent="-371994">
              <a:buFont typeface="Wingdings"/>
              <a:buChar char="Ø"/>
              <a:defRPr/>
            </a:pPr>
            <a:r>
              <a:rPr sz="2000">
                <a:solidFill>
                  <a:schemeClr val="bg1"/>
                </a:solidFill>
                <a:latin typeface="Iskoola Pota"/>
                <a:ea typeface="Iskoola Pota"/>
                <a:cs typeface="Iskoola Pota"/>
              </a:rPr>
              <a:t>Reha Akther</a:t>
            </a:r>
            <a:endParaRPr sz="2000">
              <a:solidFill>
                <a:schemeClr val="bg1"/>
              </a:solidFill>
              <a:latin typeface="Iskoola Pota"/>
              <a:ea typeface="Iskoola Pota"/>
              <a:cs typeface="Iskoola Pota"/>
            </a:endParaRPr>
          </a:p>
          <a:p>
            <a:pPr marL="371994" indent="-371994">
              <a:buFont typeface="Wingdings"/>
              <a:buChar char="Ø"/>
              <a:defRPr/>
            </a:pPr>
            <a:r>
              <a:rPr sz="2000">
                <a:solidFill>
                  <a:schemeClr val="bg1"/>
                </a:solidFill>
                <a:latin typeface="Iskoola Pota"/>
                <a:ea typeface="Iskoola Pota"/>
                <a:cs typeface="Iskoola Pota"/>
              </a:rPr>
              <a:t>Sheetal chhetry</a:t>
            </a:r>
            <a:endParaRPr sz="2000">
              <a:solidFill>
                <a:schemeClr val="bg1"/>
              </a:solidFill>
              <a:latin typeface="Iskoola Pota"/>
              <a:ea typeface="Iskoola Pota"/>
              <a:cs typeface="Iskoola Pota"/>
            </a:endParaRPr>
          </a:p>
          <a:p>
            <a:pPr marL="371994" indent="-371994">
              <a:buFont typeface="Wingdings"/>
              <a:buChar char="Ø"/>
              <a:defRPr/>
            </a:pPr>
            <a:r>
              <a:rPr lang="en-US" sz="2000" b="0" i="0" u="none" strike="noStrike" cap="none" spc="0">
                <a:solidFill>
                  <a:schemeClr val="bg1"/>
                </a:solidFill>
                <a:latin typeface="Iskoola Pota"/>
                <a:ea typeface="Iskoola Pota"/>
                <a:cs typeface="Iskoola Pota"/>
              </a:rPr>
              <a:t>Howrambam Ritika Devi</a:t>
            </a:r>
            <a:endParaRPr sz="2000">
              <a:solidFill>
                <a:schemeClr val="bg1"/>
              </a:solidFill>
              <a:latin typeface="Iskoola Pota"/>
              <a:ea typeface="Iskoola Pota"/>
              <a:cs typeface="Iskoola Pota"/>
            </a:endParaRPr>
          </a:p>
          <a:p>
            <a:pPr marL="371993" indent="-371993">
              <a:buFont typeface="Wingdings"/>
              <a:buChar char="Ø"/>
              <a:defRPr/>
            </a:pPr>
            <a:r>
              <a:rPr lang="en-US" sz="2000" b="0" i="0" u="none" strike="noStrike" cap="none" spc="0">
                <a:solidFill>
                  <a:schemeClr val="bg1"/>
                </a:solidFill>
                <a:latin typeface="Iskoola Pota"/>
                <a:ea typeface="Iskoola Pota"/>
                <a:cs typeface="Iskoola Pota"/>
              </a:rPr>
              <a:t>krishanu Bhattacharjee</a:t>
            </a:r>
            <a:endParaRPr sz="2000">
              <a:solidFill>
                <a:schemeClr val="bg1"/>
              </a:solidFill>
              <a:latin typeface="Iskoola Pota"/>
              <a:ea typeface="Iskoola Pota"/>
              <a:cs typeface="Iskoola Pota"/>
            </a:endParaRPr>
          </a:p>
          <a:p>
            <a:pPr marL="371994" indent="-371994">
              <a:buFont typeface="Wingdings"/>
              <a:buChar char="Ø"/>
              <a:defRPr/>
            </a:pPr>
            <a:endParaRPr sz="2000">
              <a:solidFill>
                <a:schemeClr val="bg1"/>
              </a:solidFill>
              <a:latin typeface="Iskoola Pota"/>
              <a:ea typeface="Iskoola Pota"/>
              <a:cs typeface="Iskoola Pota"/>
            </a:endParaRPr>
          </a:p>
          <a:p>
            <a:pPr marL="371994" indent="-371994">
              <a:buFont typeface="Wingdings"/>
              <a:buChar char="Ø"/>
              <a:defRPr/>
            </a:pPr>
            <a:endParaRPr sz="2600">
              <a:solidFill>
                <a:schemeClr val="bg1"/>
              </a:solidFill>
              <a:latin typeface="Iskoola Pota"/>
              <a:ea typeface="Iskoola Pota"/>
              <a:cs typeface="Iskoola Pota"/>
            </a:endParaRPr>
          </a:p>
          <a:p>
            <a:pPr marL="371994" indent="-371994">
              <a:buFont typeface="Wingdings"/>
              <a:buChar char="Ø"/>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1500" advClick="1">
        <p:wipe dir="r"/>
      </p:transition>
    </mc:Choice>
    <mc:Fallback>
      <p:transition spd="slow" advClick="1">
        <p:wipe dir="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460067532" name="Picture 2" descr="image.png"/>
          <p:cNvPicPr>
            <a:picLocks noChangeAspect="1"/>
          </p:cNvPicPr>
          <p:nvPr/>
        </p:nvPicPr>
        <p:blipFill rotWithShape="1">
          <a:blip r:embed="rId3"/>
          <a:stretch/>
        </p:blipFill>
        <p:spPr bwMode="auto">
          <a:xfrm>
            <a:off x="571500" y="4398466"/>
            <a:ext cx="11048999" cy="771525"/>
          </a:xfrm>
          <a:prstGeom prst="rect">
            <a:avLst/>
          </a:prstGeom>
        </p:spPr>
      </p:pic>
      <p:pic>
        <p:nvPicPr>
          <p:cNvPr id="964440647" name="Picture 3" descr="image.png"/>
          <p:cNvPicPr>
            <a:picLocks noChangeAspect="1"/>
          </p:cNvPicPr>
          <p:nvPr/>
        </p:nvPicPr>
        <p:blipFill rotWithShape="1">
          <a:blip r:embed="rId4"/>
          <a:stretch/>
        </p:blipFill>
        <p:spPr bwMode="auto">
          <a:xfrm>
            <a:off x="571500" y="2409824"/>
            <a:ext cx="2087759" cy="1683840"/>
          </a:xfrm>
          <a:prstGeom prst="rect">
            <a:avLst/>
          </a:prstGeom>
        </p:spPr>
      </p:pic>
      <p:pic>
        <p:nvPicPr>
          <p:cNvPr id="513896126" name="Picture 4" descr="image.png"/>
          <p:cNvPicPr>
            <a:picLocks noChangeAspect="1"/>
          </p:cNvPicPr>
          <p:nvPr/>
        </p:nvPicPr>
        <p:blipFill rotWithShape="1">
          <a:blip r:embed="rId5"/>
          <a:stretch/>
        </p:blipFill>
        <p:spPr bwMode="auto">
          <a:xfrm>
            <a:off x="2811659" y="2409824"/>
            <a:ext cx="2087908" cy="1683840"/>
          </a:xfrm>
          <a:prstGeom prst="rect">
            <a:avLst/>
          </a:prstGeom>
        </p:spPr>
      </p:pic>
      <p:pic>
        <p:nvPicPr>
          <p:cNvPr id="758708940" name="Picture 5" descr="image.png"/>
          <p:cNvPicPr>
            <a:picLocks noChangeAspect="1"/>
          </p:cNvPicPr>
          <p:nvPr/>
        </p:nvPicPr>
        <p:blipFill rotWithShape="1">
          <a:blip r:embed="rId6"/>
          <a:stretch/>
        </p:blipFill>
        <p:spPr bwMode="auto">
          <a:xfrm>
            <a:off x="5051970" y="2409824"/>
            <a:ext cx="2087908" cy="1683840"/>
          </a:xfrm>
          <a:prstGeom prst="rect">
            <a:avLst/>
          </a:prstGeom>
        </p:spPr>
      </p:pic>
      <p:pic>
        <p:nvPicPr>
          <p:cNvPr id="1376285350" name="Picture 6" descr="image.png"/>
          <p:cNvPicPr>
            <a:picLocks noChangeAspect="1"/>
          </p:cNvPicPr>
          <p:nvPr/>
        </p:nvPicPr>
        <p:blipFill rotWithShape="1">
          <a:blip r:embed="rId7"/>
          <a:stretch/>
        </p:blipFill>
        <p:spPr bwMode="auto">
          <a:xfrm>
            <a:off x="7292279" y="2409824"/>
            <a:ext cx="2087908" cy="1683840"/>
          </a:xfrm>
          <a:prstGeom prst="rect">
            <a:avLst/>
          </a:prstGeom>
        </p:spPr>
      </p:pic>
      <p:pic>
        <p:nvPicPr>
          <p:cNvPr id="859143837" name="Picture 7" descr="image.png"/>
          <p:cNvPicPr>
            <a:picLocks noChangeAspect="1"/>
          </p:cNvPicPr>
          <p:nvPr/>
        </p:nvPicPr>
        <p:blipFill rotWithShape="1">
          <a:blip r:embed="rId8"/>
          <a:stretch/>
        </p:blipFill>
        <p:spPr bwMode="auto">
          <a:xfrm>
            <a:off x="9532589" y="2409824"/>
            <a:ext cx="2087759" cy="1683840"/>
          </a:xfrm>
          <a:prstGeom prst="rect">
            <a:avLst/>
          </a:prstGeom>
        </p:spPr>
      </p:pic>
      <p:sp>
        <p:nvSpPr>
          <p:cNvPr id="1456097189" name="TextBox 8"/>
          <p:cNvSpPr txBox="1"/>
          <p:nvPr/>
        </p:nvSpPr>
        <p:spPr bwMode="auto">
          <a:xfrm>
            <a:off x="695324" y="4627066"/>
            <a:ext cx="10801710" cy="297539"/>
          </a:xfrm>
          <a:prstGeom prst="rect">
            <a:avLst/>
          </a:prstGeom>
          <a:noFill/>
        </p:spPr>
        <p:txBody>
          <a:bodyPr wrap="square" lIns="0" tIns="0" rIns="0" bIns="0" anchor="t">
            <a:spAutoFit/>
          </a:bodyPr>
          <a:lstStyle/>
          <a:p>
            <a:pPr algn="ctr">
              <a:defRPr/>
            </a:pPr>
            <a:r>
              <a:rPr sz="1950" b="1" i="0" u="none">
                <a:solidFill>
                  <a:srgbClr val="FFFFFF"/>
                </a:solidFill>
                <a:latin typeface="Plus Jakarta Sans"/>
              </a:rPr>
              <a:t>“ICT has become a part of our everyday life.”</a:t>
            </a:r>
            <a:endParaRPr/>
          </a:p>
        </p:txBody>
      </p:sp>
      <p:pic>
        <p:nvPicPr>
          <p:cNvPr id="733803534" name="Picture 9" descr="image.png"/>
          <p:cNvPicPr>
            <a:picLocks noChangeAspect="1"/>
          </p:cNvPicPr>
          <p:nvPr/>
        </p:nvPicPr>
        <p:blipFill rotWithShape="1">
          <a:blip r:embed="rId9"/>
          <a:stretch/>
        </p:blipFill>
        <p:spPr bwMode="auto">
          <a:xfrm>
            <a:off x="1462979" y="2676524"/>
            <a:ext cx="304799" cy="342900"/>
          </a:xfrm>
          <a:prstGeom prst="rect">
            <a:avLst/>
          </a:prstGeom>
        </p:spPr>
      </p:pic>
      <p:sp>
        <p:nvSpPr>
          <p:cNvPr id="1512611918" name="TextBox 10"/>
          <p:cNvSpPr txBox="1"/>
          <p:nvPr/>
        </p:nvSpPr>
        <p:spPr bwMode="auto">
          <a:xfrm>
            <a:off x="689326" y="3171824"/>
            <a:ext cx="1852465" cy="206100"/>
          </a:xfrm>
          <a:prstGeom prst="rect">
            <a:avLst/>
          </a:prstGeom>
          <a:noFill/>
        </p:spPr>
        <p:txBody>
          <a:bodyPr wrap="square" lIns="0" tIns="0" rIns="0" bIns="0" anchor="t">
            <a:spAutoFit/>
          </a:bodyPr>
          <a:lstStyle/>
          <a:p>
            <a:pPr algn="ctr">
              <a:defRPr/>
            </a:pPr>
            <a:r>
              <a:rPr sz="1350" b="1" i="0" u="none">
                <a:solidFill>
                  <a:srgbClr val="991B1B"/>
                </a:solidFill>
                <a:latin typeface="Inter"/>
              </a:rPr>
              <a:t>No WhatsApp</a:t>
            </a:r>
            <a:endParaRPr/>
          </a:p>
        </p:txBody>
      </p:sp>
      <p:sp>
        <p:nvSpPr>
          <p:cNvPr id="143041827" name="TextBox 11"/>
          <p:cNvSpPr txBox="1"/>
          <p:nvPr/>
        </p:nvSpPr>
        <p:spPr bwMode="auto">
          <a:xfrm>
            <a:off x="733423" y="3429000"/>
            <a:ext cx="1764270" cy="426825"/>
          </a:xfrm>
          <a:prstGeom prst="rect">
            <a:avLst/>
          </a:prstGeom>
          <a:noFill/>
        </p:spPr>
        <p:txBody>
          <a:bodyPr wrap="square" lIns="0" tIns="0" rIns="0" bIns="0" anchor="t">
            <a:spAutoFit/>
          </a:bodyPr>
          <a:lstStyle/>
          <a:p>
            <a:pPr algn="ctr">
              <a:lnSpc>
                <a:spcPts val="1678"/>
              </a:lnSpc>
              <a:defRPr/>
            </a:pPr>
            <a:r>
              <a:rPr sz="1050" b="0" i="0" u="none">
                <a:solidFill>
                  <a:srgbClr val="7F1D1D"/>
                </a:solidFill>
                <a:latin typeface="Inter"/>
              </a:rPr>
              <a:t>Instant messaging blacked out</a:t>
            </a:r>
            <a:endParaRPr/>
          </a:p>
        </p:txBody>
      </p:sp>
      <p:pic>
        <p:nvPicPr>
          <p:cNvPr id="1873366419" name="Picture 12" descr="image.png"/>
          <p:cNvPicPr>
            <a:picLocks noChangeAspect="1"/>
          </p:cNvPicPr>
          <p:nvPr/>
        </p:nvPicPr>
        <p:blipFill rotWithShape="1">
          <a:blip r:embed="rId10"/>
          <a:stretch/>
        </p:blipFill>
        <p:spPr bwMode="auto">
          <a:xfrm>
            <a:off x="3693615" y="2676524"/>
            <a:ext cx="323849" cy="342900"/>
          </a:xfrm>
          <a:prstGeom prst="rect">
            <a:avLst/>
          </a:prstGeom>
        </p:spPr>
      </p:pic>
      <p:sp>
        <p:nvSpPr>
          <p:cNvPr id="1944279872" name="TextBox 13"/>
          <p:cNvSpPr txBox="1"/>
          <p:nvPr/>
        </p:nvSpPr>
        <p:spPr bwMode="auto">
          <a:xfrm>
            <a:off x="2929483" y="3171824"/>
            <a:ext cx="1852621" cy="206100"/>
          </a:xfrm>
          <a:prstGeom prst="rect">
            <a:avLst/>
          </a:prstGeom>
          <a:noFill/>
        </p:spPr>
        <p:txBody>
          <a:bodyPr wrap="square" lIns="0" tIns="0" rIns="0" bIns="0" anchor="t">
            <a:spAutoFit/>
          </a:bodyPr>
          <a:lstStyle/>
          <a:p>
            <a:pPr algn="ctr">
              <a:defRPr/>
            </a:pPr>
            <a:r>
              <a:rPr sz="1350" b="1" i="0" u="none">
                <a:solidFill>
                  <a:srgbClr val="991B1B"/>
                </a:solidFill>
                <a:latin typeface="Inter"/>
              </a:rPr>
              <a:t>No Google</a:t>
            </a:r>
            <a:endParaRPr/>
          </a:p>
        </p:txBody>
      </p:sp>
      <p:sp>
        <p:nvSpPr>
          <p:cNvPr id="505747738" name="TextBox 14"/>
          <p:cNvSpPr txBox="1"/>
          <p:nvPr/>
        </p:nvSpPr>
        <p:spPr bwMode="auto">
          <a:xfrm>
            <a:off x="2973584" y="3429000"/>
            <a:ext cx="1764418" cy="213592"/>
          </a:xfrm>
          <a:prstGeom prst="rect">
            <a:avLst/>
          </a:prstGeom>
          <a:noFill/>
        </p:spPr>
        <p:txBody>
          <a:bodyPr wrap="square" lIns="0" tIns="0" rIns="0" bIns="0" anchor="t">
            <a:spAutoFit/>
          </a:bodyPr>
          <a:lstStyle/>
          <a:p>
            <a:pPr algn="ctr">
              <a:lnSpc>
                <a:spcPts val="1678"/>
              </a:lnSpc>
              <a:defRPr/>
            </a:pPr>
            <a:r>
              <a:rPr sz="1050" b="0" i="0" u="none">
                <a:solidFill>
                  <a:srgbClr val="7F1D1D"/>
                </a:solidFill>
                <a:latin typeface="Inter"/>
              </a:rPr>
              <a:t>Zero instant answers</a:t>
            </a:r>
            <a:endParaRPr/>
          </a:p>
        </p:txBody>
      </p:sp>
      <p:pic>
        <p:nvPicPr>
          <p:cNvPr id="1996053711" name="Picture 15" descr="image.png"/>
          <p:cNvPicPr>
            <a:picLocks noChangeAspect="1"/>
          </p:cNvPicPr>
          <p:nvPr/>
        </p:nvPicPr>
        <p:blipFill rotWithShape="1">
          <a:blip r:embed="rId11"/>
          <a:stretch/>
        </p:blipFill>
        <p:spPr bwMode="auto">
          <a:xfrm>
            <a:off x="5881537" y="2676524"/>
            <a:ext cx="428625" cy="342900"/>
          </a:xfrm>
          <a:prstGeom prst="rect">
            <a:avLst/>
          </a:prstGeom>
        </p:spPr>
      </p:pic>
      <p:sp>
        <p:nvSpPr>
          <p:cNvPr id="762512325" name="TextBox 16"/>
          <p:cNvSpPr txBox="1"/>
          <p:nvPr/>
        </p:nvSpPr>
        <p:spPr bwMode="auto">
          <a:xfrm>
            <a:off x="5169793" y="3171824"/>
            <a:ext cx="1852621" cy="206100"/>
          </a:xfrm>
          <a:prstGeom prst="rect">
            <a:avLst/>
          </a:prstGeom>
          <a:noFill/>
        </p:spPr>
        <p:txBody>
          <a:bodyPr wrap="square" lIns="0" tIns="0" rIns="0" bIns="0" anchor="t">
            <a:spAutoFit/>
          </a:bodyPr>
          <a:lstStyle/>
          <a:p>
            <a:pPr algn="ctr">
              <a:defRPr/>
            </a:pPr>
            <a:r>
              <a:rPr sz="1350" b="1" i="0" u="none">
                <a:solidFill>
                  <a:srgbClr val="991B1B"/>
                </a:solidFill>
                <a:latin typeface="Inter"/>
              </a:rPr>
              <a:t>No Online Classes</a:t>
            </a:r>
            <a:endParaRPr/>
          </a:p>
        </p:txBody>
      </p:sp>
      <p:sp>
        <p:nvSpPr>
          <p:cNvPr id="1839663330" name="TextBox 17"/>
          <p:cNvSpPr txBox="1"/>
          <p:nvPr/>
        </p:nvSpPr>
        <p:spPr bwMode="auto">
          <a:xfrm>
            <a:off x="5213894" y="3429000"/>
            <a:ext cx="1764418" cy="213592"/>
          </a:xfrm>
          <a:prstGeom prst="rect">
            <a:avLst/>
          </a:prstGeom>
          <a:noFill/>
        </p:spPr>
        <p:txBody>
          <a:bodyPr wrap="square" lIns="0" tIns="0" rIns="0" bIns="0" anchor="t">
            <a:spAutoFit/>
          </a:bodyPr>
          <a:lstStyle/>
          <a:p>
            <a:pPr algn="ctr">
              <a:lnSpc>
                <a:spcPts val="1678"/>
              </a:lnSpc>
              <a:defRPr/>
            </a:pPr>
            <a:r>
              <a:rPr sz="1050" b="0" i="0" u="none">
                <a:solidFill>
                  <a:srgbClr val="7F1D1D"/>
                </a:solidFill>
                <a:latin typeface="Inter"/>
              </a:rPr>
              <a:t>Remote learning halts</a:t>
            </a:r>
            <a:endParaRPr/>
          </a:p>
        </p:txBody>
      </p:sp>
      <p:pic>
        <p:nvPicPr>
          <p:cNvPr id="639979290" name="Picture 18" descr="image.png"/>
          <p:cNvPicPr>
            <a:picLocks noChangeAspect="1"/>
          </p:cNvPicPr>
          <p:nvPr/>
        </p:nvPicPr>
        <p:blipFill rotWithShape="1">
          <a:blip r:embed="rId12"/>
          <a:stretch/>
        </p:blipFill>
        <p:spPr bwMode="auto">
          <a:xfrm>
            <a:off x="8183759" y="2676524"/>
            <a:ext cx="304799" cy="342900"/>
          </a:xfrm>
          <a:prstGeom prst="rect">
            <a:avLst/>
          </a:prstGeom>
        </p:spPr>
      </p:pic>
      <p:sp>
        <p:nvSpPr>
          <p:cNvPr id="1977952204" name="TextBox 19"/>
          <p:cNvSpPr txBox="1"/>
          <p:nvPr/>
        </p:nvSpPr>
        <p:spPr bwMode="auto">
          <a:xfrm>
            <a:off x="7410101" y="3171824"/>
            <a:ext cx="1852621" cy="206100"/>
          </a:xfrm>
          <a:prstGeom prst="rect">
            <a:avLst/>
          </a:prstGeom>
          <a:noFill/>
        </p:spPr>
        <p:txBody>
          <a:bodyPr wrap="square" lIns="0" tIns="0" rIns="0" bIns="0" anchor="t">
            <a:spAutoFit/>
          </a:bodyPr>
          <a:lstStyle/>
          <a:p>
            <a:pPr algn="ctr">
              <a:defRPr/>
            </a:pPr>
            <a:r>
              <a:rPr sz="1350" b="1" i="0" u="none">
                <a:solidFill>
                  <a:srgbClr val="991B1B"/>
                </a:solidFill>
                <a:latin typeface="Inter"/>
              </a:rPr>
              <a:t>No UPI</a:t>
            </a:r>
            <a:endParaRPr/>
          </a:p>
        </p:txBody>
      </p:sp>
      <p:sp>
        <p:nvSpPr>
          <p:cNvPr id="433591046" name="TextBox 20"/>
          <p:cNvSpPr txBox="1"/>
          <p:nvPr/>
        </p:nvSpPr>
        <p:spPr bwMode="auto">
          <a:xfrm>
            <a:off x="7454205" y="3429000"/>
            <a:ext cx="1764418" cy="213592"/>
          </a:xfrm>
          <a:prstGeom prst="rect">
            <a:avLst/>
          </a:prstGeom>
          <a:noFill/>
        </p:spPr>
        <p:txBody>
          <a:bodyPr wrap="square" lIns="0" tIns="0" rIns="0" bIns="0" anchor="t">
            <a:spAutoFit/>
          </a:bodyPr>
          <a:lstStyle/>
          <a:p>
            <a:pPr algn="ctr">
              <a:lnSpc>
                <a:spcPts val="1678"/>
              </a:lnSpc>
              <a:defRPr/>
            </a:pPr>
            <a:r>
              <a:rPr sz="1050" b="0" i="0" u="none">
                <a:solidFill>
                  <a:srgbClr val="7F1D1D"/>
                </a:solidFill>
                <a:latin typeface="Inter"/>
              </a:rPr>
              <a:t>Digital payments frozen</a:t>
            </a:r>
            <a:endParaRPr/>
          </a:p>
        </p:txBody>
      </p:sp>
      <p:pic>
        <p:nvPicPr>
          <p:cNvPr id="1942480924" name="Picture 21" descr="image.png"/>
          <p:cNvPicPr>
            <a:picLocks noChangeAspect="1"/>
          </p:cNvPicPr>
          <p:nvPr/>
        </p:nvPicPr>
        <p:blipFill rotWithShape="1">
          <a:blip r:embed="rId13"/>
          <a:stretch/>
        </p:blipFill>
        <p:spPr bwMode="auto">
          <a:xfrm>
            <a:off x="10381207" y="2676524"/>
            <a:ext cx="390524" cy="342900"/>
          </a:xfrm>
          <a:prstGeom prst="rect">
            <a:avLst/>
          </a:prstGeom>
        </p:spPr>
      </p:pic>
      <p:sp>
        <p:nvSpPr>
          <p:cNvPr id="712819457" name="TextBox 22"/>
          <p:cNvSpPr txBox="1"/>
          <p:nvPr/>
        </p:nvSpPr>
        <p:spPr bwMode="auto">
          <a:xfrm>
            <a:off x="9650416" y="3171824"/>
            <a:ext cx="1852465" cy="206100"/>
          </a:xfrm>
          <a:prstGeom prst="rect">
            <a:avLst/>
          </a:prstGeom>
          <a:noFill/>
        </p:spPr>
        <p:txBody>
          <a:bodyPr wrap="square" lIns="0" tIns="0" rIns="0" bIns="0" anchor="t">
            <a:spAutoFit/>
          </a:bodyPr>
          <a:lstStyle/>
          <a:p>
            <a:pPr algn="ctr">
              <a:defRPr/>
            </a:pPr>
            <a:r>
              <a:rPr sz="1350" b="1" i="0" u="none">
                <a:solidFill>
                  <a:srgbClr val="991B1B"/>
                </a:solidFill>
                <a:latin typeface="Inter"/>
              </a:rPr>
              <a:t>No Video Calls</a:t>
            </a:r>
            <a:endParaRPr/>
          </a:p>
        </p:txBody>
      </p:sp>
      <p:sp>
        <p:nvSpPr>
          <p:cNvPr id="161637600" name="TextBox 23"/>
          <p:cNvSpPr txBox="1"/>
          <p:nvPr/>
        </p:nvSpPr>
        <p:spPr bwMode="auto">
          <a:xfrm>
            <a:off x="9694514" y="3429000"/>
            <a:ext cx="1764270" cy="213592"/>
          </a:xfrm>
          <a:prstGeom prst="rect">
            <a:avLst/>
          </a:prstGeom>
          <a:noFill/>
        </p:spPr>
        <p:txBody>
          <a:bodyPr wrap="square" lIns="0" tIns="0" rIns="0" bIns="0" anchor="t">
            <a:spAutoFit/>
          </a:bodyPr>
          <a:lstStyle/>
          <a:p>
            <a:pPr algn="ctr">
              <a:lnSpc>
                <a:spcPts val="1678"/>
              </a:lnSpc>
              <a:defRPr/>
            </a:pPr>
            <a:r>
              <a:rPr sz="1050" b="0" i="0" u="none">
                <a:solidFill>
                  <a:srgbClr val="7F1D1D"/>
                </a:solidFill>
                <a:latin typeface="Inter"/>
              </a:rPr>
              <a:t>Global connections cut</a:t>
            </a:r>
            <a:endParaRPr/>
          </a:p>
        </p:txBody>
      </p:sp>
      <p:sp>
        <p:nvSpPr>
          <p:cNvPr id="1337820262" name="TextBox 24"/>
          <p:cNvSpPr txBox="1"/>
          <p:nvPr/>
        </p:nvSpPr>
        <p:spPr bwMode="auto">
          <a:xfrm>
            <a:off x="571500" y="494258"/>
            <a:ext cx="11604689" cy="534497"/>
          </a:xfrm>
          <a:prstGeom prst="rect">
            <a:avLst/>
          </a:prstGeom>
          <a:noFill/>
        </p:spPr>
        <p:txBody>
          <a:bodyPr wrap="square" lIns="0" tIns="0" rIns="0" bIns="0" anchor="t">
            <a:spAutoFit/>
          </a:bodyPr>
          <a:lstStyle/>
          <a:p>
            <a:pPr algn="l">
              <a:defRPr/>
            </a:pPr>
            <a:r>
              <a:rPr sz="3400" b="1" i="0" u="none">
                <a:solidFill>
                  <a:schemeClr val="bg1"/>
                </a:solidFill>
                <a:latin typeface="Engravers MT"/>
                <a:ea typeface="Engravers MT"/>
                <a:cs typeface="Engravers MT"/>
              </a:rPr>
              <a:t>I</a:t>
            </a:r>
            <a:r>
              <a:rPr sz="3400" b="1" i="0" u="none">
                <a:solidFill>
                  <a:schemeClr val="bg1"/>
                </a:solidFill>
                <a:latin typeface="Arial Black"/>
                <a:ea typeface="Arial Black"/>
                <a:cs typeface="Arial Black"/>
              </a:rPr>
              <a:t>magine a Day Without ICT 🔥</a:t>
            </a:r>
            <a:endParaRPr sz="3000">
              <a:solidFill>
                <a:schemeClr val="bg1"/>
              </a:solidFill>
              <a:latin typeface="Arial Black"/>
              <a:cs typeface="Arial Black"/>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1500" advClick="1">
        <p:wipe dir="r"/>
      </p:transition>
    </mc:Choice>
    <mc:Fallback>
      <p:transition spd="slow" advClick="1">
        <p:wipe dir="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47807559" name="Picture 2" descr="image.png"/>
          <p:cNvPicPr>
            <a:picLocks noChangeAspect="1"/>
          </p:cNvPicPr>
          <p:nvPr/>
        </p:nvPicPr>
        <p:blipFill rotWithShape="1">
          <a:blip r:embed="rId3"/>
          <a:stretch/>
        </p:blipFill>
        <p:spPr bwMode="auto">
          <a:xfrm>
            <a:off x="571500" y="2537817"/>
            <a:ext cx="5381625" cy="2706290"/>
          </a:xfrm>
          <a:prstGeom prst="rect">
            <a:avLst/>
          </a:prstGeom>
        </p:spPr>
      </p:pic>
      <p:pic>
        <p:nvPicPr>
          <p:cNvPr id="7285199" name="Picture 3" descr="image.png"/>
          <p:cNvPicPr>
            <a:picLocks noChangeAspect="1"/>
          </p:cNvPicPr>
          <p:nvPr/>
        </p:nvPicPr>
        <p:blipFill rotWithShape="1">
          <a:blip r:embed="rId4"/>
          <a:stretch/>
        </p:blipFill>
        <p:spPr bwMode="auto">
          <a:xfrm>
            <a:off x="6238875" y="2537817"/>
            <a:ext cx="5381625" cy="2706290"/>
          </a:xfrm>
          <a:prstGeom prst="rect">
            <a:avLst/>
          </a:prstGeom>
        </p:spPr>
      </p:pic>
      <p:sp>
        <p:nvSpPr>
          <p:cNvPr id="1497843616" name="TextBox 4"/>
          <p:cNvSpPr txBox="1"/>
          <p:nvPr/>
        </p:nvSpPr>
        <p:spPr bwMode="auto">
          <a:xfrm>
            <a:off x="914400" y="2880716"/>
            <a:ext cx="4946815" cy="274679"/>
          </a:xfrm>
          <a:prstGeom prst="rect">
            <a:avLst/>
          </a:prstGeom>
          <a:noFill/>
        </p:spPr>
        <p:txBody>
          <a:bodyPr wrap="square" lIns="0" tIns="0" rIns="0" bIns="0" anchor="t">
            <a:spAutoFit/>
          </a:bodyPr>
          <a:lstStyle/>
          <a:p>
            <a:pPr algn="l">
              <a:defRPr/>
            </a:pPr>
            <a:r>
              <a:rPr sz="1800" b="0" i="0" u="none">
                <a:solidFill>
                  <a:srgbClr val="0284C7"/>
                </a:solidFill>
                <a:latin typeface="Poppins SemiBold"/>
              </a:rPr>
              <a:t>What is ICT?</a:t>
            </a:r>
            <a:endParaRPr/>
          </a:p>
        </p:txBody>
      </p:sp>
      <p:sp>
        <p:nvSpPr>
          <p:cNvPr id="183419115" name="TextBox 5"/>
          <p:cNvSpPr txBox="1"/>
          <p:nvPr/>
        </p:nvSpPr>
        <p:spPr bwMode="auto">
          <a:xfrm flipH="0" flipV="0">
            <a:off x="776567" y="3347441"/>
            <a:ext cx="4852737" cy="1554077"/>
          </a:xfrm>
          <a:prstGeom prst="rect">
            <a:avLst/>
          </a:prstGeom>
          <a:noFill/>
        </p:spPr>
        <p:txBody>
          <a:bodyPr wrap="square" lIns="0" tIns="0" rIns="0" bIns="0" anchor="t">
            <a:spAutoFit/>
          </a:bodyPr>
          <a:lstStyle/>
          <a:p>
            <a:pPr algn="l">
              <a:lnSpc>
                <a:spcPts val="2039"/>
              </a:lnSpc>
              <a:defRPr/>
            </a:pPr>
            <a:r>
              <a:rPr sz="1300" b="0" i="0" u="none">
                <a:solidFill>
                  <a:srgbClr val="334155"/>
                </a:solidFill>
                <a:latin typeface="Inter"/>
              </a:rPr>
              <a:t>Information and Communication Technology (ICT) is an extended term for Information Technology (IT). It encompasses all communication technologies, including computers, telecommunications, software, middleware, and networking tools that allow users to access, store, transmit, and manipulate information digitally.</a:t>
            </a:r>
            <a:endParaRPr/>
          </a:p>
        </p:txBody>
      </p:sp>
      <p:sp>
        <p:nvSpPr>
          <p:cNvPr id="2132217839" name="TextBox 6"/>
          <p:cNvSpPr txBox="1"/>
          <p:nvPr/>
        </p:nvSpPr>
        <p:spPr bwMode="auto">
          <a:xfrm>
            <a:off x="6581774" y="2880716"/>
            <a:ext cx="4946815" cy="274679"/>
          </a:xfrm>
          <a:prstGeom prst="rect">
            <a:avLst/>
          </a:prstGeom>
          <a:noFill/>
        </p:spPr>
        <p:txBody>
          <a:bodyPr wrap="square" lIns="0" tIns="0" rIns="0" bIns="0" anchor="t">
            <a:spAutoFit/>
          </a:bodyPr>
          <a:lstStyle/>
          <a:p>
            <a:pPr algn="l">
              <a:defRPr/>
            </a:pPr>
            <a:r>
              <a:rPr sz="1800" b="0" i="0" u="none">
                <a:solidFill>
                  <a:srgbClr val="0284C7"/>
                </a:solidFill>
                <a:latin typeface="Poppins SemiBold"/>
              </a:rPr>
              <a:t>The Power of Convergence</a:t>
            </a:r>
            <a:endParaRPr/>
          </a:p>
        </p:txBody>
      </p:sp>
      <p:sp>
        <p:nvSpPr>
          <p:cNvPr id="1935037464" name="TextBox 7"/>
          <p:cNvSpPr txBox="1"/>
          <p:nvPr/>
        </p:nvSpPr>
        <p:spPr bwMode="auto">
          <a:xfrm flipH="0" flipV="0">
            <a:off x="6507711" y="3315991"/>
            <a:ext cx="4787528" cy="1295124"/>
          </a:xfrm>
          <a:prstGeom prst="rect">
            <a:avLst/>
          </a:prstGeom>
          <a:noFill/>
        </p:spPr>
        <p:txBody>
          <a:bodyPr wrap="square" lIns="0" tIns="0" rIns="0" bIns="0" anchor="t">
            <a:spAutoFit/>
          </a:bodyPr>
          <a:lstStyle/>
          <a:p>
            <a:pPr algn="l">
              <a:lnSpc>
                <a:spcPts val="2039"/>
              </a:lnSpc>
              <a:defRPr/>
            </a:pPr>
            <a:r>
              <a:rPr sz="1300" b="0" i="0" u="none">
                <a:solidFill>
                  <a:srgbClr val="334155"/>
                </a:solidFill>
                <a:latin typeface="Inter"/>
              </a:rPr>
              <a:t>The core concept of modern ICT lies in technological convergence—merging traditional audio-visual, telephone, and broadcasting networks with computer networks. This unified infrastructure enables seamless data exchange across the globe in fractions of a second.</a:t>
            </a:r>
            <a:endParaRPr/>
          </a:p>
        </p:txBody>
      </p:sp>
      <p:sp>
        <p:nvSpPr>
          <p:cNvPr id="772098623" name="TextBox 8"/>
          <p:cNvSpPr txBox="1"/>
          <p:nvPr/>
        </p:nvSpPr>
        <p:spPr bwMode="auto">
          <a:xfrm>
            <a:off x="287533" y="476248"/>
            <a:ext cx="11626648" cy="884279"/>
          </a:xfrm>
          <a:prstGeom prst="rect">
            <a:avLst/>
          </a:prstGeom>
          <a:noFill/>
        </p:spPr>
        <p:txBody>
          <a:bodyPr wrap="square" lIns="0" tIns="0" rIns="0" bIns="0" anchor="t">
            <a:spAutoFit/>
          </a:bodyPr>
          <a:lstStyle/>
          <a:p>
            <a:pPr algn="ctr">
              <a:defRPr/>
            </a:pPr>
            <a:r>
              <a:rPr sz="5800" b="1" i="0" u="none">
                <a:solidFill>
                  <a:srgbClr val="FFFFFF"/>
                </a:solidFill>
                <a:latin typeface="Engravers MT"/>
                <a:ea typeface="Engravers MT"/>
                <a:cs typeface="Engravers MT"/>
              </a:rPr>
              <a:t>U</a:t>
            </a:r>
            <a:r>
              <a:rPr sz="4000" b="1" i="0" u="none">
                <a:solidFill>
                  <a:srgbClr val="FFFFFF"/>
                </a:solidFill>
                <a:latin typeface="Arial"/>
                <a:ea typeface="Arial"/>
                <a:cs typeface="Arial"/>
              </a:rPr>
              <a:t>nderstanding </a:t>
            </a:r>
            <a:r>
              <a:rPr sz="4000" b="1" i="0" u="none">
                <a:solidFill>
                  <a:srgbClr val="FFFFFF"/>
                </a:solidFill>
                <a:latin typeface="Arial"/>
                <a:ea typeface="Arial"/>
                <a:cs typeface="Arial"/>
              </a:rPr>
              <a:t>the Concept of ICT</a:t>
            </a:r>
            <a:endParaRPr sz="4000" b="0" i="0">
              <a:solidFill>
                <a:srgbClr val="FFFFFF"/>
              </a:solidFill>
              <a:latin typeface="Engravers MT"/>
              <a:cs typeface="Engravers MT"/>
            </a:endParaRPr>
          </a:p>
        </p:txBody>
      </p:sp>
      <p:sp>
        <p:nvSpPr>
          <p:cNvPr id="515571402" name="Rounded Rectangle 9"/>
          <p:cNvSpPr/>
          <p:nvPr/>
        </p:nvSpPr>
        <p:spPr bwMode="auto">
          <a:xfrm>
            <a:off x="5810250" y="776287"/>
            <a:ext cx="571500" cy="38100"/>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1500" advClick="1">
        <p:wipe dir="r"/>
      </p:transition>
    </mc:Choice>
    <mc:Fallback>
      <p:transition spd="slow" advClick="1">
        <p:wipe dir="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042278063" name="Picture 2" descr="image.png"/>
          <p:cNvPicPr>
            <a:picLocks noChangeAspect="1"/>
          </p:cNvPicPr>
          <p:nvPr/>
        </p:nvPicPr>
        <p:blipFill rotWithShape="1">
          <a:blip r:embed="rId3"/>
          <a:stretch/>
        </p:blipFill>
        <p:spPr bwMode="auto">
          <a:xfrm>
            <a:off x="575054" y="2600565"/>
            <a:ext cx="3530649" cy="2667000"/>
          </a:xfrm>
          <a:prstGeom prst="rect">
            <a:avLst/>
          </a:prstGeom>
        </p:spPr>
      </p:pic>
      <p:pic>
        <p:nvPicPr>
          <p:cNvPr id="562479203" name="Picture 3" descr="image.png"/>
          <p:cNvPicPr>
            <a:picLocks noChangeAspect="1"/>
          </p:cNvPicPr>
          <p:nvPr/>
        </p:nvPicPr>
        <p:blipFill rotWithShape="1">
          <a:blip r:embed="rId4"/>
          <a:stretch/>
        </p:blipFill>
        <p:spPr bwMode="auto">
          <a:xfrm>
            <a:off x="4339388" y="2600565"/>
            <a:ext cx="3530649" cy="2667000"/>
          </a:xfrm>
          <a:prstGeom prst="rect">
            <a:avLst/>
          </a:prstGeom>
        </p:spPr>
      </p:pic>
      <p:pic>
        <p:nvPicPr>
          <p:cNvPr id="1902759247" name="Picture 4" descr="image.png"/>
          <p:cNvPicPr>
            <a:picLocks noChangeAspect="1"/>
          </p:cNvPicPr>
          <p:nvPr/>
        </p:nvPicPr>
        <p:blipFill rotWithShape="1">
          <a:blip r:embed="rId5"/>
          <a:stretch/>
        </p:blipFill>
        <p:spPr bwMode="auto">
          <a:xfrm>
            <a:off x="8170719" y="2590917"/>
            <a:ext cx="3530649" cy="2667000"/>
          </a:xfrm>
          <a:prstGeom prst="rect">
            <a:avLst/>
          </a:prstGeom>
        </p:spPr>
      </p:pic>
      <p:pic>
        <p:nvPicPr>
          <p:cNvPr id="389764538" name="Picture 5" descr="image.png"/>
          <p:cNvPicPr>
            <a:picLocks noChangeAspect="1"/>
          </p:cNvPicPr>
          <p:nvPr/>
        </p:nvPicPr>
        <p:blipFill rotWithShape="1">
          <a:blip r:embed="rId6"/>
          <a:stretch/>
        </p:blipFill>
        <p:spPr bwMode="auto">
          <a:xfrm>
            <a:off x="809625" y="2852737"/>
            <a:ext cx="571500" cy="571500"/>
          </a:xfrm>
          <a:prstGeom prst="rect">
            <a:avLst/>
          </a:prstGeom>
        </p:spPr>
      </p:pic>
      <p:sp>
        <p:nvSpPr>
          <p:cNvPr id="1545594113" name="TextBox 6"/>
          <p:cNvSpPr txBox="1"/>
          <p:nvPr/>
        </p:nvSpPr>
        <p:spPr bwMode="auto">
          <a:xfrm>
            <a:off x="962024" y="3662001"/>
            <a:ext cx="3225478" cy="228960"/>
          </a:xfrm>
          <a:prstGeom prst="rect">
            <a:avLst/>
          </a:prstGeom>
          <a:noFill/>
        </p:spPr>
        <p:txBody>
          <a:bodyPr wrap="square" lIns="0" tIns="0" rIns="0" bIns="0" anchor="t">
            <a:spAutoFit/>
          </a:bodyPr>
          <a:lstStyle/>
          <a:p>
            <a:pPr algn="l">
              <a:defRPr/>
            </a:pPr>
            <a:r>
              <a:rPr sz="1500" b="0" i="0" u="none">
                <a:solidFill>
                  <a:srgbClr val="0F172A"/>
                </a:solidFill>
                <a:latin typeface="Poppins SemiBold"/>
              </a:rPr>
              <a:t>Hardware &amp; Infrastructure</a:t>
            </a:r>
            <a:endParaRPr/>
          </a:p>
        </p:txBody>
      </p:sp>
      <p:sp>
        <p:nvSpPr>
          <p:cNvPr id="850951956" name="TextBox 7"/>
          <p:cNvSpPr txBox="1"/>
          <p:nvPr/>
        </p:nvSpPr>
        <p:spPr bwMode="auto">
          <a:xfrm>
            <a:off x="809624" y="4014786"/>
            <a:ext cx="3072758" cy="686160"/>
          </a:xfrm>
          <a:prstGeom prst="rect">
            <a:avLst/>
          </a:prstGeom>
          <a:noFill/>
        </p:spPr>
        <p:txBody>
          <a:bodyPr wrap="square" lIns="0" tIns="0" rIns="0" bIns="0" anchor="t">
            <a:spAutoFit/>
          </a:bodyPr>
          <a:lstStyle/>
          <a:p>
            <a:pPr algn="l">
              <a:lnSpc>
                <a:spcPts val="1800"/>
              </a:lnSpc>
              <a:defRPr/>
            </a:pPr>
            <a:r>
              <a:rPr sz="1150" b="0" i="0" u="none">
                <a:solidFill>
                  <a:srgbClr val="475569"/>
                </a:solidFill>
                <a:latin typeface="Inter"/>
              </a:rPr>
              <a:t>Physical equipment including servers, personal computers, mobile devices, fiber-optic cables, routers, and satellite transmission systems.</a:t>
            </a:r>
            <a:endParaRPr/>
          </a:p>
        </p:txBody>
      </p:sp>
      <p:pic>
        <p:nvPicPr>
          <p:cNvPr id="1749458728" name="Picture 8" descr="image.png"/>
          <p:cNvPicPr>
            <a:picLocks noChangeAspect="1"/>
          </p:cNvPicPr>
          <p:nvPr/>
        </p:nvPicPr>
        <p:blipFill rotWithShape="1">
          <a:blip r:embed="rId7"/>
          <a:stretch/>
        </p:blipFill>
        <p:spPr bwMode="auto">
          <a:xfrm>
            <a:off x="4568874" y="2852737"/>
            <a:ext cx="571500" cy="571500"/>
          </a:xfrm>
          <a:prstGeom prst="rect">
            <a:avLst/>
          </a:prstGeom>
        </p:spPr>
      </p:pic>
      <p:sp>
        <p:nvSpPr>
          <p:cNvPr id="938463093" name="TextBox 9"/>
          <p:cNvSpPr txBox="1"/>
          <p:nvPr/>
        </p:nvSpPr>
        <p:spPr bwMode="auto">
          <a:xfrm>
            <a:off x="4568873" y="3614736"/>
            <a:ext cx="3225478" cy="228960"/>
          </a:xfrm>
          <a:prstGeom prst="rect">
            <a:avLst/>
          </a:prstGeom>
          <a:noFill/>
        </p:spPr>
        <p:txBody>
          <a:bodyPr wrap="square" lIns="0" tIns="0" rIns="0" bIns="0" anchor="t">
            <a:spAutoFit/>
          </a:bodyPr>
          <a:lstStyle/>
          <a:p>
            <a:pPr algn="l">
              <a:defRPr/>
            </a:pPr>
            <a:r>
              <a:rPr sz="1500" b="0" i="0" u="none">
                <a:solidFill>
                  <a:srgbClr val="0F172A"/>
                </a:solidFill>
                <a:latin typeface="Poppins SemiBold"/>
              </a:rPr>
              <a:t>Software &amp; Applications</a:t>
            </a:r>
            <a:endParaRPr/>
          </a:p>
        </p:txBody>
      </p:sp>
      <p:sp>
        <p:nvSpPr>
          <p:cNvPr id="1848095676" name="TextBox 10"/>
          <p:cNvSpPr txBox="1"/>
          <p:nvPr/>
        </p:nvSpPr>
        <p:spPr bwMode="auto">
          <a:xfrm>
            <a:off x="4568873" y="4014786"/>
            <a:ext cx="3072758" cy="914760"/>
          </a:xfrm>
          <a:prstGeom prst="rect">
            <a:avLst/>
          </a:prstGeom>
          <a:noFill/>
        </p:spPr>
        <p:txBody>
          <a:bodyPr wrap="square" lIns="0" tIns="0" rIns="0" bIns="0" anchor="t">
            <a:spAutoFit/>
          </a:bodyPr>
          <a:lstStyle/>
          <a:p>
            <a:pPr algn="l">
              <a:lnSpc>
                <a:spcPts val="1800"/>
              </a:lnSpc>
              <a:defRPr/>
            </a:pPr>
            <a:r>
              <a:rPr sz="1150" b="0" i="0" u="none">
                <a:solidFill>
                  <a:srgbClr val="475569"/>
                </a:solidFill>
                <a:latin typeface="Inter"/>
              </a:rPr>
              <a:t>Operating systems, enterprise software, cloud platforms, databases, and application software that govern data processing and communication.</a:t>
            </a:r>
            <a:endParaRPr/>
          </a:p>
        </p:txBody>
      </p:sp>
      <p:pic>
        <p:nvPicPr>
          <p:cNvPr id="133894405" name="Picture 11" descr="image.png"/>
          <p:cNvPicPr>
            <a:picLocks noChangeAspect="1"/>
          </p:cNvPicPr>
          <p:nvPr/>
        </p:nvPicPr>
        <p:blipFill rotWithShape="1">
          <a:blip r:embed="rId8"/>
          <a:stretch/>
        </p:blipFill>
        <p:spPr bwMode="auto">
          <a:xfrm>
            <a:off x="8328124" y="2852737"/>
            <a:ext cx="571500" cy="571500"/>
          </a:xfrm>
          <a:prstGeom prst="rect">
            <a:avLst/>
          </a:prstGeom>
        </p:spPr>
      </p:pic>
      <p:sp>
        <p:nvSpPr>
          <p:cNvPr id="1726385390" name="TextBox 12"/>
          <p:cNvSpPr txBox="1"/>
          <p:nvPr/>
        </p:nvSpPr>
        <p:spPr bwMode="auto">
          <a:xfrm>
            <a:off x="8328123" y="3614736"/>
            <a:ext cx="3225478" cy="228960"/>
          </a:xfrm>
          <a:prstGeom prst="rect">
            <a:avLst/>
          </a:prstGeom>
          <a:noFill/>
        </p:spPr>
        <p:txBody>
          <a:bodyPr wrap="square" lIns="0" tIns="0" rIns="0" bIns="0" anchor="t">
            <a:spAutoFit/>
          </a:bodyPr>
          <a:lstStyle/>
          <a:p>
            <a:pPr algn="l">
              <a:defRPr/>
            </a:pPr>
            <a:r>
              <a:rPr sz="1500" b="0" i="0" u="none">
                <a:solidFill>
                  <a:srgbClr val="0F172A"/>
                </a:solidFill>
                <a:latin typeface="Poppins SemiBold"/>
              </a:rPr>
              <a:t>Humanware &amp; Data</a:t>
            </a:r>
            <a:endParaRPr/>
          </a:p>
        </p:txBody>
      </p:sp>
      <p:sp>
        <p:nvSpPr>
          <p:cNvPr id="1172543095" name="TextBox 13"/>
          <p:cNvSpPr txBox="1"/>
          <p:nvPr/>
        </p:nvSpPr>
        <p:spPr bwMode="auto">
          <a:xfrm>
            <a:off x="8328123" y="4014786"/>
            <a:ext cx="3072758" cy="686160"/>
          </a:xfrm>
          <a:prstGeom prst="rect">
            <a:avLst/>
          </a:prstGeom>
          <a:noFill/>
        </p:spPr>
        <p:txBody>
          <a:bodyPr wrap="square" lIns="0" tIns="0" rIns="0" bIns="0" anchor="t">
            <a:spAutoFit/>
          </a:bodyPr>
          <a:lstStyle/>
          <a:p>
            <a:pPr algn="l">
              <a:lnSpc>
                <a:spcPts val="1800"/>
              </a:lnSpc>
              <a:defRPr/>
            </a:pPr>
            <a:r>
              <a:rPr sz="1150" b="0" i="0" u="none">
                <a:solidFill>
                  <a:srgbClr val="475569"/>
                </a:solidFill>
                <a:latin typeface="Inter"/>
              </a:rPr>
              <a:t>Engineers, operators, and end-users who interact with systems, generating raw data that is processed into actionable information.</a:t>
            </a:r>
            <a:endParaRPr/>
          </a:p>
        </p:txBody>
      </p:sp>
      <p:pic>
        <p:nvPicPr>
          <p:cNvPr id="2086256908" name="Picture 14" descr="image.png"/>
          <p:cNvPicPr>
            <a:picLocks noChangeAspect="1"/>
          </p:cNvPicPr>
          <p:nvPr/>
        </p:nvPicPr>
        <p:blipFill rotWithShape="1">
          <a:blip r:embed="rId9"/>
          <a:stretch/>
        </p:blipFill>
        <p:spPr bwMode="auto">
          <a:xfrm>
            <a:off x="962025" y="3005137"/>
            <a:ext cx="266700" cy="266700"/>
          </a:xfrm>
          <a:prstGeom prst="rect">
            <a:avLst/>
          </a:prstGeom>
        </p:spPr>
      </p:pic>
      <p:pic>
        <p:nvPicPr>
          <p:cNvPr id="1075549448" name="Picture 15" descr="image.png"/>
          <p:cNvPicPr>
            <a:picLocks noChangeAspect="1"/>
          </p:cNvPicPr>
          <p:nvPr/>
        </p:nvPicPr>
        <p:blipFill rotWithShape="1">
          <a:blip r:embed="rId10"/>
          <a:stretch/>
        </p:blipFill>
        <p:spPr bwMode="auto">
          <a:xfrm>
            <a:off x="4687937" y="3005137"/>
            <a:ext cx="333375" cy="266700"/>
          </a:xfrm>
          <a:prstGeom prst="rect">
            <a:avLst/>
          </a:prstGeom>
        </p:spPr>
      </p:pic>
      <p:pic>
        <p:nvPicPr>
          <p:cNvPr id="1966457119" name="Picture 16" descr="image.png"/>
          <p:cNvPicPr>
            <a:picLocks noChangeAspect="1"/>
          </p:cNvPicPr>
          <p:nvPr/>
        </p:nvPicPr>
        <p:blipFill rotWithShape="1">
          <a:blip r:embed="rId11"/>
          <a:stretch/>
        </p:blipFill>
        <p:spPr bwMode="auto">
          <a:xfrm>
            <a:off x="8447186" y="3005137"/>
            <a:ext cx="333375" cy="266700"/>
          </a:xfrm>
          <a:prstGeom prst="rect">
            <a:avLst/>
          </a:prstGeom>
        </p:spPr>
      </p:pic>
      <p:sp>
        <p:nvSpPr>
          <p:cNvPr id="1782438139" name="TextBox 17"/>
          <p:cNvSpPr txBox="1"/>
          <p:nvPr/>
        </p:nvSpPr>
        <p:spPr bwMode="auto">
          <a:xfrm>
            <a:off x="962024" y="476249"/>
            <a:ext cx="11633129" cy="841607"/>
          </a:xfrm>
          <a:prstGeom prst="rect">
            <a:avLst/>
          </a:prstGeom>
          <a:noFill/>
        </p:spPr>
        <p:txBody>
          <a:bodyPr wrap="square" lIns="0" tIns="0" rIns="0" bIns="0" anchor="t">
            <a:spAutoFit/>
          </a:bodyPr>
          <a:lstStyle/>
          <a:p>
            <a:pPr algn="l">
              <a:lnSpc>
                <a:spcPct val="114999"/>
              </a:lnSpc>
              <a:defRPr/>
            </a:pPr>
            <a:r>
              <a:rPr lang="en-US" sz="4800" b="1" i="0" u="none" strike="noStrike" cap="none" spc="0">
                <a:solidFill>
                  <a:srgbClr val="FFFFFF"/>
                </a:solidFill>
                <a:latin typeface="Brush Script MT"/>
                <a:ea typeface="Brush Script MT"/>
                <a:cs typeface="Brush Script MT"/>
              </a:rPr>
              <a:t>C</a:t>
            </a:r>
            <a:r>
              <a:rPr lang="en-US" sz="3800" b="1" i="0" u="none" strike="noStrike" cap="none" spc="0">
                <a:solidFill>
                  <a:srgbClr val="FFFFFF"/>
                </a:solidFill>
                <a:latin typeface="Arial Black"/>
                <a:ea typeface="Arial Black"/>
                <a:cs typeface="Arial Black"/>
              </a:rPr>
              <a:t>ore</a:t>
            </a:r>
            <a:r>
              <a:rPr lang="en-US" sz="3800" b="1" i="0" u="none" strike="noStrike" cap="none" spc="0">
                <a:solidFill>
                  <a:srgbClr val="FFFFFF"/>
                </a:solidFill>
                <a:latin typeface="Brush Script MT"/>
                <a:ea typeface="Brush Script MT"/>
                <a:cs typeface="Brush Script MT"/>
              </a:rPr>
              <a:t> </a:t>
            </a:r>
            <a:r>
              <a:rPr lang="en-US" sz="3800" b="1" i="0" u="none" strike="noStrike" cap="none" spc="0">
                <a:solidFill>
                  <a:srgbClr val="FFFFFF"/>
                </a:solidFill>
                <a:latin typeface="Arial Black"/>
                <a:ea typeface="Arial Black"/>
                <a:cs typeface="Arial Black"/>
              </a:rPr>
              <a:t>Components </a:t>
            </a:r>
            <a:r>
              <a:rPr lang="en-US" sz="3800" b="1" i="0" u="none" strike="noStrike" cap="none" spc="0">
                <a:solidFill>
                  <a:srgbClr val="FFFFFF"/>
                </a:solidFill>
                <a:latin typeface="Arial Black"/>
                <a:ea typeface="Arial Black"/>
                <a:cs typeface="Arial Black"/>
              </a:rPr>
              <a:t>of ICT</a:t>
            </a:r>
            <a:endParaRPr sz="3800">
              <a:solidFill>
                <a:srgbClr val="FFFFFF"/>
              </a:solidFill>
              <a:latin typeface="Arial Black"/>
              <a:cs typeface="Arial Black"/>
            </a:endParaRPr>
          </a:p>
        </p:txBody>
      </p:sp>
      <p:sp>
        <p:nvSpPr>
          <p:cNvPr id="491104397" name="Rounded Rectangle 18"/>
          <p:cNvSpPr/>
          <p:nvPr/>
        </p:nvSpPr>
        <p:spPr bwMode="auto">
          <a:xfrm>
            <a:off x="5810250" y="776287"/>
            <a:ext cx="571500" cy="38100"/>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1500" advClick="1">
        <p:wipe dir="r"/>
      </p:transition>
    </mc:Choice>
    <mc:Fallback>
      <p:transition spd="slow" advClick="1">
        <p:wipe dir="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Slide 6">
    <p:spTree>
      <p:nvGrpSpPr>
        <p:cNvPr id="1" name=""/>
        <p:cNvGrpSpPr/>
        <p:nvPr/>
      </p:nvGrpSpPr>
      <p:grpSpPr bwMode="auto">
        <a:xfrm>
          <a:off x="0" y="0"/>
          <a:ext cx="0" cy="0"/>
          <a:chOff x="0" y="0"/>
          <a:chExt cx="0" cy="0"/>
        </a:xfrm>
      </p:grpSpPr>
      <p:sp>
        <p:nvSpPr>
          <p:cNvPr id="1660918947" name="Text 0"/>
          <p:cNvSpPr/>
          <p:nvPr/>
        </p:nvSpPr>
        <p:spPr bwMode="auto">
          <a:xfrm>
            <a:off x="719831" y="618840"/>
            <a:ext cx="5398957" cy="584793"/>
          </a:xfrm>
          <a:prstGeom prst="rect">
            <a:avLst/>
          </a:prstGeom>
          <a:noFill/>
          <a:ln/>
        </p:spPr>
        <p:txBody>
          <a:bodyPr wrap="none" lIns="0" tIns="0" rIns="0" bIns="0" rtlCol="0" anchor="t"/>
          <a:lstStyle/>
          <a:p>
            <a:pPr marL="0" indent="0" algn="l">
              <a:lnSpc>
                <a:spcPct val="104000"/>
              </a:lnSpc>
              <a:buNone/>
              <a:defRPr/>
            </a:pPr>
            <a:r>
              <a:rPr lang="en-US" sz="4800">
                <a:solidFill>
                  <a:srgbClr val="F5F0F0"/>
                </a:solidFill>
                <a:latin typeface="Brush Script MT"/>
                <a:ea typeface="Brush Script MT"/>
                <a:cs typeface="Brush Script MT"/>
              </a:rPr>
              <a:t>K</a:t>
            </a:r>
            <a:r>
              <a:rPr lang="en-US" sz="2800">
                <a:solidFill>
                  <a:srgbClr val="F5F0F0"/>
                </a:solidFill>
                <a:latin typeface="Merriweather"/>
                <a:ea typeface="Merriweather"/>
                <a:cs typeface="Merriweather"/>
              </a:rPr>
              <a:t>ey Features Make ICT Powerfu</a:t>
            </a:r>
            <a:r>
              <a:rPr lang="en-US" sz="2750">
                <a:solidFill>
                  <a:srgbClr val="F5F0F0"/>
                </a:solidFill>
                <a:latin typeface="Merriweather"/>
                <a:ea typeface="Merriweather"/>
                <a:cs typeface="Merriweather"/>
              </a:rPr>
              <a:t>l</a:t>
            </a:r>
            <a:endParaRPr lang="en-US" sz="2750"/>
          </a:p>
        </p:txBody>
      </p:sp>
      <p:pic>
        <p:nvPicPr>
          <p:cNvPr id="131602555" name="Image 0" descr="preencoded.png"/>
          <p:cNvPicPr>
            <a:picLocks noChangeAspect="1"/>
          </p:cNvPicPr>
          <p:nvPr/>
        </p:nvPicPr>
        <p:blipFill rotWithShape="1">
          <a:blip r:embed="rId3"/>
          <a:stretch/>
        </p:blipFill>
        <p:spPr bwMode="auto">
          <a:xfrm>
            <a:off x="719831" y="2113061"/>
            <a:ext cx="3467595" cy="3467595"/>
          </a:xfrm>
          <a:prstGeom prst="rect">
            <a:avLst/>
          </a:prstGeom>
        </p:spPr>
      </p:pic>
      <p:pic>
        <p:nvPicPr>
          <p:cNvPr id="517206718" name="Image 1" descr="preencoded.png"/>
          <p:cNvPicPr>
            <a:picLocks noChangeAspect="1"/>
          </p:cNvPicPr>
          <p:nvPr/>
        </p:nvPicPr>
        <p:blipFill rotWithShape="1">
          <a:blip r:embed="rId4">
            <a:extLst>
              <a:ext uri="{96DAC541-7B7A-43D3-8B79-37D633B846F1}">
                <asvg:svgBlip xmlns:asvg="http://schemas.microsoft.com/office/drawing/2016/SVG/main" r:embed="rId5"/>
              </a:ext>
            </a:extLst>
          </a:blip>
          <a:stretch/>
        </p:blipFill>
        <p:spPr bwMode="auto">
          <a:xfrm>
            <a:off x="4648597" y="1596230"/>
            <a:ext cx="3330475" cy="2020589"/>
          </a:xfrm>
          <a:prstGeom prst="rect">
            <a:avLst/>
          </a:prstGeom>
        </p:spPr>
      </p:pic>
      <p:sp>
        <p:nvSpPr>
          <p:cNvPr id="1121247811" name="Text 1"/>
          <p:cNvSpPr/>
          <p:nvPr/>
        </p:nvSpPr>
        <p:spPr bwMode="auto">
          <a:xfrm>
            <a:off x="4961929" y="1807963"/>
            <a:ext cx="496475" cy="292046"/>
          </a:xfrm>
          <a:prstGeom prst="rect">
            <a:avLst/>
          </a:prstGeom>
          <a:noFill/>
          <a:ln/>
        </p:spPr>
        <p:txBody>
          <a:bodyPr wrap="none" lIns="0" tIns="0" rIns="0" bIns="0" rtlCol="0" anchor="t"/>
          <a:lstStyle/>
          <a:p>
            <a:pPr marL="0" indent="0" algn="l">
              <a:lnSpc>
                <a:spcPct val="104000"/>
              </a:lnSpc>
              <a:buNone/>
              <a:defRPr/>
            </a:pPr>
            <a:r>
              <a:rPr lang="en-US" sz="1350">
                <a:solidFill>
                  <a:srgbClr val="E2E6E9"/>
                </a:solidFill>
                <a:latin typeface="Merriweather"/>
                <a:ea typeface="Merriweather"/>
                <a:cs typeface="Merriweather"/>
              </a:rPr>
              <a:t>Speed</a:t>
            </a:r>
            <a:endParaRPr lang="en-US" sz="1350"/>
          </a:p>
        </p:txBody>
      </p:sp>
      <p:sp>
        <p:nvSpPr>
          <p:cNvPr id="1623005727" name="Text 2"/>
          <p:cNvSpPr/>
          <p:nvPr/>
        </p:nvSpPr>
        <p:spPr bwMode="auto">
          <a:xfrm>
            <a:off x="4961929" y="2268041"/>
            <a:ext cx="2805410" cy="1137046"/>
          </a:xfrm>
          <a:prstGeom prst="rect">
            <a:avLst/>
          </a:prstGeom>
          <a:noFill/>
          <a:ln/>
        </p:spPr>
        <p:txBody>
          <a:bodyPr wrap="square" lIns="0" tIns="0" rIns="0" bIns="0" rtlCol="0" anchor="t">
            <a:normAutofit/>
          </a:bodyPr>
          <a:lstStyle/>
          <a:p>
            <a:pPr marL="0" indent="0" algn="l">
              <a:lnSpc>
                <a:spcPct val="127000"/>
              </a:lnSpc>
              <a:buNone/>
              <a:defRPr/>
            </a:pPr>
            <a:r>
              <a:rPr lang="en-US" sz="1100">
                <a:solidFill>
                  <a:srgbClr val="E2E6E9"/>
                </a:solidFill>
                <a:latin typeface="Merriweather"/>
                <a:ea typeface="Merriweather"/>
                <a:cs typeface="Merriweather"/>
              </a:rPr>
              <a:t>Processes and transmits information in seconds, enabling real-time decisions at any scale.</a:t>
            </a:r>
            <a:endParaRPr lang="en-US" sz="1100"/>
          </a:p>
        </p:txBody>
      </p:sp>
      <p:pic>
        <p:nvPicPr>
          <p:cNvPr id="1179593970" name="Image 2" descr="preencoded.png"/>
          <p:cNvPicPr>
            <a:picLocks noChangeAspect="1"/>
          </p:cNvPicPr>
          <p:nvPr/>
        </p:nvPicPr>
        <p:blipFill rotWithShape="1">
          <a:blip r:embed="rId6"/>
          <a:stretch/>
        </p:blipFill>
        <p:spPr bwMode="auto">
          <a:xfrm>
            <a:off x="8147942" y="1596230"/>
            <a:ext cx="3330475" cy="2020589"/>
          </a:xfrm>
          <a:prstGeom prst="rect">
            <a:avLst/>
          </a:prstGeom>
        </p:spPr>
      </p:pic>
      <p:sp>
        <p:nvSpPr>
          <p:cNvPr id="1783208666" name="Text 3"/>
          <p:cNvSpPr/>
          <p:nvPr/>
        </p:nvSpPr>
        <p:spPr bwMode="auto">
          <a:xfrm>
            <a:off x="8461275" y="1807963"/>
            <a:ext cx="934551" cy="292046"/>
          </a:xfrm>
          <a:prstGeom prst="rect">
            <a:avLst/>
          </a:prstGeom>
          <a:noFill/>
          <a:ln/>
        </p:spPr>
        <p:txBody>
          <a:bodyPr wrap="none" lIns="0" tIns="0" rIns="0" bIns="0" rtlCol="0" anchor="t"/>
          <a:lstStyle/>
          <a:p>
            <a:pPr marL="0" indent="0" algn="l">
              <a:lnSpc>
                <a:spcPct val="104000"/>
              </a:lnSpc>
              <a:buNone/>
              <a:defRPr/>
            </a:pPr>
            <a:r>
              <a:rPr lang="en-US" sz="1350">
                <a:solidFill>
                  <a:srgbClr val="E2E6E9"/>
                </a:solidFill>
                <a:latin typeface="Merriweather"/>
                <a:ea typeface="Merriweather"/>
                <a:cs typeface="Merriweather"/>
              </a:rPr>
              <a:t>Connectivity</a:t>
            </a:r>
            <a:endParaRPr lang="en-US" sz="1350"/>
          </a:p>
        </p:txBody>
      </p:sp>
      <p:sp>
        <p:nvSpPr>
          <p:cNvPr id="1379050795" name="Text 4"/>
          <p:cNvSpPr/>
          <p:nvPr/>
        </p:nvSpPr>
        <p:spPr bwMode="auto">
          <a:xfrm>
            <a:off x="8461275" y="2268041"/>
            <a:ext cx="2805410" cy="1137046"/>
          </a:xfrm>
          <a:prstGeom prst="rect">
            <a:avLst/>
          </a:prstGeom>
          <a:noFill/>
          <a:ln/>
        </p:spPr>
        <p:txBody>
          <a:bodyPr wrap="square" lIns="0" tIns="0" rIns="0" bIns="0" rtlCol="0" anchor="t">
            <a:normAutofit/>
          </a:bodyPr>
          <a:lstStyle/>
          <a:p>
            <a:pPr marL="0" indent="0" algn="l">
              <a:lnSpc>
                <a:spcPct val="127000"/>
              </a:lnSpc>
              <a:buNone/>
              <a:defRPr/>
            </a:pPr>
            <a:r>
              <a:rPr lang="en-US" sz="1100">
                <a:solidFill>
                  <a:srgbClr val="E2E6E9"/>
                </a:solidFill>
                <a:latin typeface="Merriweather"/>
                <a:ea typeface="Merriweather"/>
                <a:cs typeface="Merriweather"/>
              </a:rPr>
              <a:t>Links people, devices, institutions, and services across distance and time zones.</a:t>
            </a:r>
            <a:endParaRPr lang="en-US" sz="1100"/>
          </a:p>
        </p:txBody>
      </p:sp>
      <p:pic>
        <p:nvPicPr>
          <p:cNvPr id="1509176203" name="Image 3" descr="preencoded.png"/>
          <p:cNvPicPr>
            <a:picLocks noChangeAspect="1"/>
          </p:cNvPicPr>
          <p:nvPr/>
        </p:nvPicPr>
        <p:blipFill rotWithShape="1">
          <a:blip r:embed="rId7">
            <a:extLst>
              <a:ext uri="{96DAC541-7B7A-43D3-8B79-37D633B846F1}">
                <asvg:svgBlip xmlns:asvg="http://schemas.microsoft.com/office/drawing/2016/SVG/main" r:embed="rId8"/>
              </a:ext>
            </a:extLst>
          </a:blip>
          <a:stretch/>
        </p:blipFill>
        <p:spPr bwMode="auto">
          <a:xfrm>
            <a:off x="4648597" y="3785691"/>
            <a:ext cx="3330475" cy="2311797"/>
          </a:xfrm>
          <a:prstGeom prst="rect">
            <a:avLst/>
          </a:prstGeom>
        </p:spPr>
      </p:pic>
      <p:sp>
        <p:nvSpPr>
          <p:cNvPr id="1024281951" name="Text 5"/>
          <p:cNvSpPr/>
          <p:nvPr/>
        </p:nvSpPr>
        <p:spPr bwMode="auto">
          <a:xfrm>
            <a:off x="4961929" y="3997423"/>
            <a:ext cx="867998" cy="292046"/>
          </a:xfrm>
          <a:prstGeom prst="rect">
            <a:avLst/>
          </a:prstGeom>
          <a:noFill/>
          <a:ln/>
        </p:spPr>
        <p:txBody>
          <a:bodyPr wrap="none" lIns="0" tIns="0" rIns="0" bIns="0" rtlCol="0" anchor="t"/>
          <a:lstStyle/>
          <a:p>
            <a:pPr marL="0" indent="0" algn="l">
              <a:lnSpc>
                <a:spcPct val="104000"/>
              </a:lnSpc>
              <a:buNone/>
              <a:defRPr/>
            </a:pPr>
            <a:r>
              <a:rPr lang="en-US" sz="1350">
                <a:solidFill>
                  <a:srgbClr val="E2E6E9"/>
                </a:solidFill>
                <a:latin typeface="Merriweather"/>
                <a:ea typeface="Merriweather"/>
                <a:cs typeface="Merriweather"/>
              </a:rPr>
              <a:t>Automation</a:t>
            </a:r>
            <a:endParaRPr lang="en-US" sz="1350"/>
          </a:p>
        </p:txBody>
      </p:sp>
      <p:sp>
        <p:nvSpPr>
          <p:cNvPr id="1218662124" name="Text 6"/>
          <p:cNvSpPr/>
          <p:nvPr/>
        </p:nvSpPr>
        <p:spPr bwMode="auto">
          <a:xfrm>
            <a:off x="4961929" y="4457501"/>
            <a:ext cx="2805410" cy="852785"/>
          </a:xfrm>
          <a:prstGeom prst="rect">
            <a:avLst/>
          </a:prstGeom>
          <a:noFill/>
          <a:ln/>
        </p:spPr>
        <p:txBody>
          <a:bodyPr wrap="square" lIns="0" tIns="0" rIns="0" bIns="0" rtlCol="0" anchor="t">
            <a:normAutofit/>
          </a:bodyPr>
          <a:lstStyle/>
          <a:p>
            <a:pPr marL="0" indent="0" algn="l">
              <a:lnSpc>
                <a:spcPct val="127000"/>
              </a:lnSpc>
              <a:buNone/>
              <a:defRPr/>
            </a:pPr>
            <a:r>
              <a:rPr lang="en-US" sz="1100">
                <a:solidFill>
                  <a:srgbClr val="E2E6E9"/>
                </a:solidFill>
                <a:latin typeface="Merriweather"/>
                <a:ea typeface="Merriweather"/>
                <a:cs typeface="Merriweather"/>
              </a:rPr>
              <a:t>Performs repetitive tasks consistently and reliably with limited manual effort.</a:t>
            </a:r>
            <a:endParaRPr lang="en-US" sz="1100"/>
          </a:p>
        </p:txBody>
      </p:sp>
      <p:pic>
        <p:nvPicPr>
          <p:cNvPr id="463694121" name="Image 4" descr="preencoded.png"/>
          <p:cNvPicPr>
            <a:picLocks noChangeAspect="1"/>
          </p:cNvPicPr>
          <p:nvPr/>
        </p:nvPicPr>
        <p:blipFill rotWithShape="1">
          <a:blip r:embed="rId9"/>
          <a:stretch/>
        </p:blipFill>
        <p:spPr bwMode="auto">
          <a:xfrm>
            <a:off x="8147942" y="3785691"/>
            <a:ext cx="3330475" cy="2311797"/>
          </a:xfrm>
          <a:prstGeom prst="rect">
            <a:avLst/>
          </a:prstGeom>
        </p:spPr>
      </p:pic>
      <p:sp>
        <p:nvSpPr>
          <p:cNvPr id="1934054530" name="Text 7"/>
          <p:cNvSpPr/>
          <p:nvPr/>
        </p:nvSpPr>
        <p:spPr bwMode="auto">
          <a:xfrm>
            <a:off x="8461275" y="3997423"/>
            <a:ext cx="2805410" cy="582414"/>
          </a:xfrm>
          <a:prstGeom prst="rect">
            <a:avLst/>
          </a:prstGeom>
          <a:noFill/>
          <a:ln/>
        </p:spPr>
        <p:txBody>
          <a:bodyPr wrap="square" lIns="0" tIns="0" rIns="0" bIns="0" rtlCol="0" anchor="t">
            <a:normAutofit/>
          </a:bodyPr>
          <a:lstStyle/>
          <a:p>
            <a:pPr marL="0" indent="0" algn="l">
              <a:lnSpc>
                <a:spcPct val="104000"/>
              </a:lnSpc>
              <a:buNone/>
              <a:defRPr/>
            </a:pPr>
            <a:r>
              <a:rPr lang="en-US" sz="1350">
                <a:solidFill>
                  <a:srgbClr val="E2E6E9"/>
                </a:solidFill>
                <a:latin typeface="Merriweather"/>
                <a:ea typeface="Merriweather"/>
                <a:cs typeface="Merriweather"/>
              </a:rPr>
              <a:t>Interactivity &amp; Scalability</a:t>
            </a:r>
            <a:endParaRPr lang="en-US" sz="1350"/>
          </a:p>
        </p:txBody>
      </p:sp>
      <p:sp>
        <p:nvSpPr>
          <p:cNvPr id="1854789653" name="Text 8"/>
          <p:cNvSpPr/>
          <p:nvPr/>
        </p:nvSpPr>
        <p:spPr bwMode="auto">
          <a:xfrm>
            <a:off x="8461275" y="4748707"/>
            <a:ext cx="2805410" cy="1137046"/>
          </a:xfrm>
          <a:prstGeom prst="rect">
            <a:avLst/>
          </a:prstGeom>
          <a:noFill/>
          <a:ln/>
        </p:spPr>
        <p:txBody>
          <a:bodyPr wrap="square" lIns="0" tIns="0" rIns="0" bIns="0" rtlCol="0" anchor="t">
            <a:normAutofit/>
          </a:bodyPr>
          <a:lstStyle/>
          <a:p>
            <a:pPr marL="0" indent="0" algn="l">
              <a:lnSpc>
                <a:spcPct val="127000"/>
              </a:lnSpc>
              <a:buNone/>
              <a:defRPr/>
            </a:pPr>
            <a:r>
              <a:rPr lang="en-US" sz="1100">
                <a:solidFill>
                  <a:srgbClr val="E2E6E9"/>
                </a:solidFill>
                <a:latin typeface="Merriweather"/>
                <a:ea typeface="Merriweather"/>
                <a:cs typeface="Merriweather"/>
              </a:rPr>
              <a:t>Supports real-time participation and expands seamlessly as users or data grow.</a:t>
            </a:r>
            <a:endParaRPr lang="en-US" sz="11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1500" advClick="1">
        <p:wipe dir="r"/>
      </p:transition>
    </mc:Choice>
    <mc:Fallback>
      <p:transition spd="slow" advClick="1">
        <p:wipe dir="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023500636" name="Picture 2" descr="image.png"/>
          <p:cNvPicPr>
            <a:picLocks noChangeAspect="1"/>
          </p:cNvPicPr>
          <p:nvPr/>
        </p:nvPicPr>
        <p:blipFill rotWithShape="1">
          <a:blip r:embed="rId3"/>
          <a:stretch/>
        </p:blipFill>
        <p:spPr bwMode="auto">
          <a:xfrm>
            <a:off x="571500" y="2156519"/>
            <a:ext cx="3530649" cy="3468737"/>
          </a:xfrm>
          <a:prstGeom prst="rect">
            <a:avLst/>
          </a:prstGeom>
        </p:spPr>
      </p:pic>
      <p:pic>
        <p:nvPicPr>
          <p:cNvPr id="844412793" name="Picture 3" descr="image.png"/>
          <p:cNvPicPr>
            <a:picLocks noChangeAspect="1"/>
          </p:cNvPicPr>
          <p:nvPr/>
        </p:nvPicPr>
        <p:blipFill rotWithShape="1">
          <a:blip r:embed="rId4"/>
          <a:stretch/>
        </p:blipFill>
        <p:spPr bwMode="auto">
          <a:xfrm>
            <a:off x="4330749" y="2156519"/>
            <a:ext cx="3530649" cy="3468737"/>
          </a:xfrm>
          <a:prstGeom prst="rect">
            <a:avLst/>
          </a:prstGeom>
        </p:spPr>
      </p:pic>
      <p:pic>
        <p:nvPicPr>
          <p:cNvPr id="1843207735" name="Picture 4" descr="image.png"/>
          <p:cNvPicPr>
            <a:picLocks noChangeAspect="1"/>
          </p:cNvPicPr>
          <p:nvPr/>
        </p:nvPicPr>
        <p:blipFill rotWithShape="1">
          <a:blip r:embed="rId5"/>
          <a:stretch/>
        </p:blipFill>
        <p:spPr bwMode="auto">
          <a:xfrm>
            <a:off x="8089999" y="2156519"/>
            <a:ext cx="3530649" cy="3468737"/>
          </a:xfrm>
          <a:prstGeom prst="rect">
            <a:avLst/>
          </a:prstGeom>
        </p:spPr>
      </p:pic>
      <p:pic>
        <p:nvPicPr>
          <p:cNvPr id="992934561" name="Picture 5" descr="image.png"/>
          <p:cNvPicPr>
            <a:picLocks noChangeAspect="1"/>
          </p:cNvPicPr>
          <p:nvPr/>
        </p:nvPicPr>
        <p:blipFill rotWithShape="1">
          <a:blip r:embed="rId6"/>
          <a:stretch/>
        </p:blipFill>
        <p:spPr bwMode="auto">
          <a:xfrm>
            <a:off x="581025" y="2166044"/>
            <a:ext cx="3511599" cy="2095500"/>
          </a:xfrm>
          <a:prstGeom prst="rect">
            <a:avLst/>
          </a:prstGeom>
        </p:spPr>
      </p:pic>
      <p:sp>
        <p:nvSpPr>
          <p:cNvPr id="1036181674" name="TextBox 6"/>
          <p:cNvSpPr txBox="1"/>
          <p:nvPr/>
        </p:nvSpPr>
        <p:spPr bwMode="auto">
          <a:xfrm>
            <a:off x="771525" y="4452043"/>
            <a:ext cx="3301887" cy="206100"/>
          </a:xfrm>
          <a:prstGeom prst="rect">
            <a:avLst/>
          </a:prstGeom>
          <a:noFill/>
        </p:spPr>
        <p:txBody>
          <a:bodyPr wrap="square" lIns="0" tIns="0" rIns="0" bIns="0" anchor="t">
            <a:spAutoFit/>
          </a:bodyPr>
          <a:lstStyle/>
          <a:p>
            <a:pPr algn="l">
              <a:defRPr/>
            </a:pPr>
            <a:r>
              <a:rPr sz="1350" b="0" i="0" u="none">
                <a:solidFill>
                  <a:srgbClr val="0284C7"/>
                </a:solidFill>
                <a:latin typeface="Poppins SemiBold"/>
              </a:rPr>
              <a:t>E-Education</a:t>
            </a:r>
            <a:endParaRPr/>
          </a:p>
        </p:txBody>
      </p:sp>
      <p:sp>
        <p:nvSpPr>
          <p:cNvPr id="605418622" name="TextBox 7"/>
          <p:cNvSpPr txBox="1"/>
          <p:nvPr/>
        </p:nvSpPr>
        <p:spPr bwMode="auto">
          <a:xfrm>
            <a:off x="771525" y="4785418"/>
            <a:ext cx="3145358" cy="426825"/>
          </a:xfrm>
          <a:prstGeom prst="rect">
            <a:avLst/>
          </a:prstGeom>
          <a:noFill/>
        </p:spPr>
        <p:txBody>
          <a:bodyPr wrap="square" lIns="0" tIns="0" rIns="0" bIns="0" anchor="t">
            <a:spAutoFit/>
          </a:bodyPr>
          <a:lstStyle/>
          <a:p>
            <a:pPr algn="l">
              <a:lnSpc>
                <a:spcPts val="1679"/>
              </a:lnSpc>
              <a:defRPr/>
            </a:pPr>
            <a:r>
              <a:rPr sz="1050" b="0" i="0" u="none">
                <a:solidFill>
                  <a:srgbClr val="475569"/>
                </a:solidFill>
                <a:latin typeface="Inter"/>
              </a:rPr>
              <a:t>Enables virtual classrooms, e-books, distance learning, and worldwide educational accessibility.</a:t>
            </a:r>
            <a:endParaRPr/>
          </a:p>
        </p:txBody>
      </p:sp>
      <p:pic>
        <p:nvPicPr>
          <p:cNvPr id="1493467783" name="Picture 8" descr="image.png"/>
          <p:cNvPicPr>
            <a:picLocks noChangeAspect="1"/>
          </p:cNvPicPr>
          <p:nvPr/>
        </p:nvPicPr>
        <p:blipFill rotWithShape="1">
          <a:blip r:embed="rId7"/>
          <a:stretch/>
        </p:blipFill>
        <p:spPr bwMode="auto">
          <a:xfrm>
            <a:off x="4340274" y="2166044"/>
            <a:ext cx="3511599" cy="2095500"/>
          </a:xfrm>
          <a:prstGeom prst="rect">
            <a:avLst/>
          </a:prstGeom>
        </p:spPr>
      </p:pic>
      <p:sp>
        <p:nvSpPr>
          <p:cNvPr id="211902939" name="TextBox 9"/>
          <p:cNvSpPr txBox="1"/>
          <p:nvPr/>
        </p:nvSpPr>
        <p:spPr bwMode="auto">
          <a:xfrm>
            <a:off x="4530773" y="4452043"/>
            <a:ext cx="3301887" cy="206100"/>
          </a:xfrm>
          <a:prstGeom prst="rect">
            <a:avLst/>
          </a:prstGeom>
          <a:noFill/>
        </p:spPr>
        <p:txBody>
          <a:bodyPr wrap="square" lIns="0" tIns="0" rIns="0" bIns="0" anchor="t">
            <a:spAutoFit/>
          </a:bodyPr>
          <a:lstStyle/>
          <a:p>
            <a:pPr algn="l">
              <a:defRPr/>
            </a:pPr>
            <a:r>
              <a:rPr sz="1350" b="0" i="0" u="none">
                <a:solidFill>
                  <a:srgbClr val="0284C7"/>
                </a:solidFill>
                <a:latin typeface="Poppins SemiBold"/>
              </a:rPr>
              <a:t>E-Governance</a:t>
            </a:r>
            <a:endParaRPr/>
          </a:p>
        </p:txBody>
      </p:sp>
      <p:sp>
        <p:nvSpPr>
          <p:cNvPr id="1129200103" name="TextBox 10"/>
          <p:cNvSpPr txBox="1"/>
          <p:nvPr/>
        </p:nvSpPr>
        <p:spPr bwMode="auto">
          <a:xfrm>
            <a:off x="4530773" y="4785418"/>
            <a:ext cx="3145358" cy="426825"/>
          </a:xfrm>
          <a:prstGeom prst="rect">
            <a:avLst/>
          </a:prstGeom>
          <a:noFill/>
        </p:spPr>
        <p:txBody>
          <a:bodyPr wrap="square" lIns="0" tIns="0" rIns="0" bIns="0" anchor="t">
            <a:spAutoFit/>
          </a:bodyPr>
          <a:lstStyle/>
          <a:p>
            <a:pPr algn="l">
              <a:lnSpc>
                <a:spcPts val="1679"/>
              </a:lnSpc>
              <a:defRPr/>
            </a:pPr>
            <a:r>
              <a:rPr sz="1050" b="0" i="0" u="none">
                <a:solidFill>
                  <a:srgbClr val="475569"/>
                </a:solidFill>
                <a:latin typeface="Inter"/>
              </a:rPr>
              <a:t>Delivers public services online, enhancing administrative transparency and civic participation.</a:t>
            </a:r>
            <a:endParaRPr/>
          </a:p>
        </p:txBody>
      </p:sp>
      <p:pic>
        <p:nvPicPr>
          <p:cNvPr id="1668303134" name="Picture 11" descr="image.png"/>
          <p:cNvPicPr>
            <a:picLocks noChangeAspect="1"/>
          </p:cNvPicPr>
          <p:nvPr/>
        </p:nvPicPr>
        <p:blipFill rotWithShape="1">
          <a:blip r:embed="rId8"/>
          <a:stretch/>
        </p:blipFill>
        <p:spPr bwMode="auto">
          <a:xfrm>
            <a:off x="8099524" y="2166044"/>
            <a:ext cx="3511599" cy="2095500"/>
          </a:xfrm>
          <a:prstGeom prst="rect">
            <a:avLst/>
          </a:prstGeom>
        </p:spPr>
      </p:pic>
      <p:sp>
        <p:nvSpPr>
          <p:cNvPr id="1693160737" name="TextBox 12"/>
          <p:cNvSpPr txBox="1"/>
          <p:nvPr/>
        </p:nvSpPr>
        <p:spPr bwMode="auto">
          <a:xfrm>
            <a:off x="8290023" y="4452043"/>
            <a:ext cx="3301887" cy="206100"/>
          </a:xfrm>
          <a:prstGeom prst="rect">
            <a:avLst/>
          </a:prstGeom>
          <a:noFill/>
        </p:spPr>
        <p:txBody>
          <a:bodyPr wrap="square" lIns="0" tIns="0" rIns="0" bIns="0" anchor="t">
            <a:spAutoFit/>
          </a:bodyPr>
          <a:lstStyle/>
          <a:p>
            <a:pPr algn="l">
              <a:defRPr/>
            </a:pPr>
            <a:r>
              <a:rPr sz="1350" b="0" i="0" u="none">
                <a:solidFill>
                  <a:srgbClr val="0284C7"/>
                </a:solidFill>
                <a:latin typeface="Poppins SemiBold"/>
              </a:rPr>
              <a:t>E-Commerce</a:t>
            </a:r>
            <a:endParaRPr/>
          </a:p>
        </p:txBody>
      </p:sp>
      <p:sp>
        <p:nvSpPr>
          <p:cNvPr id="960044827" name="TextBox 13"/>
          <p:cNvSpPr txBox="1"/>
          <p:nvPr/>
        </p:nvSpPr>
        <p:spPr bwMode="auto">
          <a:xfrm>
            <a:off x="8290023" y="4785418"/>
            <a:ext cx="3145358" cy="426825"/>
          </a:xfrm>
          <a:prstGeom prst="rect">
            <a:avLst/>
          </a:prstGeom>
          <a:noFill/>
        </p:spPr>
        <p:txBody>
          <a:bodyPr wrap="square" lIns="0" tIns="0" rIns="0" bIns="0" anchor="t">
            <a:spAutoFit/>
          </a:bodyPr>
          <a:lstStyle/>
          <a:p>
            <a:pPr algn="l">
              <a:lnSpc>
                <a:spcPts val="1679"/>
              </a:lnSpc>
              <a:defRPr/>
            </a:pPr>
            <a:r>
              <a:rPr sz="1050" b="0" i="0" u="none">
                <a:solidFill>
                  <a:srgbClr val="475569"/>
                </a:solidFill>
                <a:latin typeface="Inter"/>
              </a:rPr>
              <a:t>Powers global digital markets, online transactions, automated logistics, and fintech services.</a:t>
            </a:r>
            <a:endParaRPr/>
          </a:p>
        </p:txBody>
      </p:sp>
      <p:sp>
        <p:nvSpPr>
          <p:cNvPr id="511002436" name="Rounded Rectangle 15"/>
          <p:cNvSpPr/>
          <p:nvPr/>
        </p:nvSpPr>
        <p:spPr bwMode="auto">
          <a:xfrm>
            <a:off x="5810250" y="776287"/>
            <a:ext cx="571500" cy="38100"/>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2063055075" name="Title 1"/>
          <p:cNvSpPr>
            <a:spLocks noGrp="1"/>
          </p:cNvSpPr>
          <p:nvPr>
            <p:ph type="ctrTitle"/>
          </p:nvPr>
        </p:nvSpPr>
        <p:spPr bwMode="auto">
          <a:xfrm flipH="0" flipV="0">
            <a:off x="407257" y="255670"/>
            <a:ext cx="9216259" cy="1079332"/>
          </a:xfrm>
        </p:spPr>
        <p:txBody>
          <a:bodyPr vertOverflow="overflow" horzOverflow="overflow" vert="horz" wrap="square" lIns="91440" tIns="45720" rIns="91440" bIns="45720" numCol="1" spcCol="0" rtlCol="0" fromWordArt="0" anchor="ctr" anchorCtr="0" forceAA="0" upright="0" compatLnSpc="0">
            <a:normAutofit/>
          </a:bodyPr>
          <a:lstStyle>
            <a:lvl1pPr algn="l">
              <a:defRPr sz="6000"/>
            </a:lvl1pPr>
            <a:lvl2pPr algn="l">
              <a:defRPr/>
            </a:lvl2pPr>
            <a:lvl3pPr algn="l">
              <a:defRPr/>
            </a:lvl3pPr>
            <a:lvl4pPr algn="l">
              <a:defRPr/>
            </a:lvl4pPr>
            <a:lvl5pPr algn="l">
              <a:defRPr/>
            </a:lvl5pPr>
            <a:lvl6pPr algn="l">
              <a:defRPr/>
            </a:lvl6pPr>
            <a:lvl7pPr algn="l">
              <a:defRPr/>
            </a:lvl7pPr>
            <a:lvl8pPr algn="l">
              <a:defRPr/>
            </a:lvl8pPr>
            <a:lvl9pPr algn="l">
              <a:defRPr/>
            </a:lvl9pPr>
          </a:lstStyle>
          <a:p>
            <a:pPr>
              <a:defRPr/>
            </a:pPr>
            <a:r>
              <a:rPr sz="4000" b="1">
                <a:latin typeface="Harlow Solid Italic"/>
                <a:ea typeface="Harlow Solid Italic"/>
                <a:cs typeface="Harlow Solid Italic"/>
              </a:rPr>
              <a:t>K</a:t>
            </a:r>
            <a:r>
              <a:rPr sz="3600" b="1"/>
              <a:t>ey Application of ICT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1500" advClick="1">
        <p:wipe dir="r"/>
      </p:transition>
    </mc:Choice>
    <mc:Fallback>
      <p:transition spd="slow" advClick="1">
        <p:wipe dir="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gradFill>
          <a:gsLst>
            <a:gs pos="26000">
              <a:schemeClr val="accent1">
                <a:lumMod val="50000"/>
              </a:schemeClr>
            </a:gs>
            <a:gs pos="70000">
              <a:schemeClr val="tx1"/>
            </a:gs>
          </a:gsLst>
          <a:lin ang="0" scaled="1"/>
        </a:gradFill>
      </p:bgPr>
    </p:bg>
    <p:spTree>
      <p:nvGrpSpPr>
        <p:cNvPr id="1" name=""/>
        <p:cNvGrpSpPr/>
        <p:nvPr/>
      </p:nvGrpSpPr>
      <p:grpSpPr bwMode="auto">
        <a:xfrm>
          <a:off x="0" y="0"/>
          <a:ext cx="0" cy="0"/>
          <a:chOff x="0" y="0"/>
          <a:chExt cx="0" cy="0"/>
        </a:xfrm>
      </p:grpSpPr>
      <p:sp>
        <p:nvSpPr>
          <p:cNvPr id="1688376734" name="TextBox 3"/>
          <p:cNvSpPr txBox="1"/>
          <p:nvPr/>
        </p:nvSpPr>
        <p:spPr bwMode="auto">
          <a:xfrm>
            <a:off x="1809749" y="4904481"/>
            <a:ext cx="8587259" cy="488039"/>
          </a:xfrm>
          <a:prstGeom prst="rect">
            <a:avLst/>
          </a:prstGeom>
          <a:noFill/>
        </p:spPr>
        <p:txBody>
          <a:bodyPr wrap="square" lIns="0" tIns="0" rIns="0" bIns="0" anchor="t">
            <a:spAutoFit/>
          </a:bodyPr>
          <a:lstStyle/>
          <a:p>
            <a:pPr algn="ctr">
              <a:lnSpc>
                <a:spcPts val="1920"/>
              </a:lnSpc>
              <a:defRPr/>
            </a:pPr>
            <a:r>
              <a:rPr sz="1200" b="0" i="1" u="none">
                <a:solidFill>
                  <a:srgbClr val="64748B"/>
                </a:solidFill>
                <a:latin typeface="Inter"/>
              </a:rPr>
              <a:t>Data shows rapid digitization across key global sectors, driven by the demand for speed, accuracy, and uninterrupted digital service delivery.</a:t>
            </a:r>
            <a:endParaRPr/>
          </a:p>
        </p:txBody>
      </p:sp>
      <p:sp>
        <p:nvSpPr>
          <p:cNvPr id="54216403" name="TextBox 4"/>
          <p:cNvSpPr txBox="1"/>
          <p:nvPr/>
        </p:nvSpPr>
        <p:spPr bwMode="auto">
          <a:xfrm>
            <a:off x="571500" y="476249"/>
            <a:ext cx="11618729" cy="731879"/>
          </a:xfrm>
          <a:prstGeom prst="rect">
            <a:avLst/>
          </a:prstGeom>
          <a:noFill/>
        </p:spPr>
        <p:txBody>
          <a:bodyPr wrap="square" lIns="0" tIns="0" rIns="0" bIns="0" anchor="t">
            <a:spAutoFit/>
          </a:bodyPr>
          <a:lstStyle/>
          <a:p>
            <a:pPr algn="l">
              <a:defRPr/>
            </a:pPr>
            <a:r>
              <a:rPr sz="4800" b="1" i="0" u="none">
                <a:solidFill>
                  <a:srgbClr val="FFFFFF"/>
                </a:solidFill>
                <a:latin typeface="Algerian"/>
                <a:ea typeface="Algerian"/>
                <a:cs typeface="Algerian"/>
              </a:rPr>
              <a:t>I</a:t>
            </a:r>
            <a:r>
              <a:rPr sz="3600" b="1" i="0" u="none">
                <a:solidFill>
                  <a:srgbClr val="FFFFFF"/>
                </a:solidFill>
                <a:latin typeface="Arial Black"/>
                <a:ea typeface="Arial Black"/>
                <a:cs typeface="Arial Black"/>
              </a:rPr>
              <a:t>CT Adoption Impact by Sector</a:t>
            </a:r>
            <a:endParaRPr sz="3600"/>
          </a:p>
        </p:txBody>
      </p:sp>
      <p:sp>
        <p:nvSpPr>
          <p:cNvPr id="895227441" name="Rounded Rectangle 5"/>
          <p:cNvSpPr/>
          <p:nvPr/>
        </p:nvSpPr>
        <p:spPr bwMode="auto">
          <a:xfrm>
            <a:off x="5810250" y="776287"/>
            <a:ext cx="571500" cy="38100"/>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pic>
        <p:nvPicPr>
          <p:cNvPr id="1913231417" name="Picture 2" descr="image.png"/>
          <p:cNvPicPr>
            <a:picLocks noChangeAspect="1"/>
          </p:cNvPicPr>
          <p:nvPr/>
        </p:nvPicPr>
        <p:blipFill rotWithShape="1">
          <a:blip r:embed="rId3"/>
          <a:stretch/>
        </p:blipFill>
        <p:spPr bwMode="auto">
          <a:xfrm>
            <a:off x="410059" y="1233245"/>
            <a:ext cx="11048999" cy="522922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1500" advClick="1">
        <p:wipe dir="r"/>
      </p:transition>
    </mc:Choice>
    <mc:Fallback>
      <p:transition spd="slow" advClick="1">
        <p:wipe dir="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29546670" name="Rounded Rectangle 2"/>
          <p:cNvSpPr/>
          <p:nvPr/>
        </p:nvSpPr>
        <p:spPr bwMode="auto">
          <a:xfrm flipH="0" flipV="0">
            <a:off x="1147881" y="2292457"/>
            <a:ext cx="4833818" cy="1484204"/>
          </a:xfrm>
          <a:prstGeom prst="roundRect">
            <a:avLst>
              <a:gd name="adj" fmla="val 8622"/>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792517370" name="TextBox 3"/>
          <p:cNvSpPr txBox="1"/>
          <p:nvPr/>
        </p:nvSpPr>
        <p:spPr bwMode="auto">
          <a:xfrm>
            <a:off x="1951817" y="2645949"/>
            <a:ext cx="3767609" cy="777218"/>
          </a:xfrm>
          <a:prstGeom prst="rect">
            <a:avLst/>
          </a:prstGeom>
          <a:noFill/>
        </p:spPr>
        <p:txBody>
          <a:bodyPr wrap="square" lIns="0" tIns="0" rIns="0" bIns="0" anchor="t">
            <a:spAutoFit/>
          </a:bodyPr>
          <a:lstStyle/>
          <a:p>
            <a:pPr algn="l">
              <a:lnSpc>
                <a:spcPts val="2039"/>
              </a:lnSpc>
              <a:defRPr/>
            </a:pPr>
            <a:r>
              <a:rPr sz="1300" b="1" i="0" u="none">
                <a:solidFill>
                  <a:srgbClr val="0F172A"/>
                </a:solidFill>
                <a:latin typeface="Inter"/>
              </a:rPr>
              <a:t>Enhanced Productivity</a:t>
            </a:r>
            <a:r>
              <a:rPr sz="1300" b="0" i="0" u="none">
                <a:solidFill>
                  <a:srgbClr val="334155"/>
                </a:solidFill>
                <a:latin typeface="Inter"/>
              </a:rPr>
              <a:t> </a:t>
            </a:r>
            <a:r>
              <a:rPr sz="1300" b="0" i="0" u="none">
                <a:solidFill>
                  <a:srgbClr val="475569"/>
                </a:solidFill>
                <a:latin typeface="Inter"/>
              </a:rPr>
              <a:t>Streamlines operations, reduces manual work, and speeds up decision-making.</a:t>
            </a:r>
            <a:endParaRPr/>
          </a:p>
        </p:txBody>
      </p:sp>
      <p:sp>
        <p:nvSpPr>
          <p:cNvPr id="537987208" name="Rounded Rectangle 4"/>
          <p:cNvSpPr/>
          <p:nvPr/>
        </p:nvSpPr>
        <p:spPr bwMode="auto">
          <a:xfrm flipH="0" flipV="0">
            <a:off x="6210299" y="2292457"/>
            <a:ext cx="4704742" cy="1484204"/>
          </a:xfrm>
          <a:prstGeom prst="roundRect">
            <a:avLst>
              <a:gd name="adj" fmla="val 8622"/>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712679488" name="TextBox 5"/>
          <p:cNvSpPr txBox="1"/>
          <p:nvPr/>
        </p:nvSpPr>
        <p:spPr bwMode="auto">
          <a:xfrm flipH="0" flipV="0">
            <a:off x="6877049" y="2557740"/>
            <a:ext cx="3829559" cy="777218"/>
          </a:xfrm>
          <a:prstGeom prst="rect">
            <a:avLst/>
          </a:prstGeom>
          <a:noFill/>
        </p:spPr>
        <p:txBody>
          <a:bodyPr wrap="square" lIns="0" tIns="0" rIns="0" bIns="0" anchor="t">
            <a:spAutoFit/>
          </a:bodyPr>
          <a:lstStyle/>
          <a:p>
            <a:pPr algn="l">
              <a:lnSpc>
                <a:spcPts val="2039"/>
              </a:lnSpc>
              <a:defRPr/>
            </a:pPr>
            <a:r>
              <a:rPr sz="1300" b="1" i="0" u="none">
                <a:solidFill>
                  <a:srgbClr val="0F172A"/>
                </a:solidFill>
                <a:latin typeface="Inter"/>
              </a:rPr>
              <a:t>Global Connectivity</a:t>
            </a:r>
            <a:r>
              <a:rPr sz="1300" b="0" i="0" u="none">
                <a:solidFill>
                  <a:srgbClr val="334155"/>
                </a:solidFill>
                <a:latin typeface="Inter"/>
              </a:rPr>
              <a:t> </a:t>
            </a:r>
            <a:r>
              <a:rPr sz="1300" b="0" i="0" u="none">
                <a:solidFill>
                  <a:srgbClr val="475569"/>
                </a:solidFill>
                <a:latin typeface="Inter"/>
              </a:rPr>
              <a:t>Fosters remote collaboration and opens global markets for businesses of all sizes.</a:t>
            </a:r>
            <a:endParaRPr/>
          </a:p>
        </p:txBody>
      </p:sp>
      <p:sp>
        <p:nvSpPr>
          <p:cNvPr id="1498947215" name="Rounded Rectangle 6"/>
          <p:cNvSpPr/>
          <p:nvPr/>
        </p:nvSpPr>
        <p:spPr bwMode="auto">
          <a:xfrm flipH="0" flipV="0">
            <a:off x="1147881" y="3939151"/>
            <a:ext cx="4833818" cy="1391721"/>
          </a:xfrm>
          <a:prstGeom prst="roundRect">
            <a:avLst>
              <a:gd name="adj" fmla="val 8622"/>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828049665" name="TextBox 7"/>
          <p:cNvSpPr txBox="1"/>
          <p:nvPr/>
        </p:nvSpPr>
        <p:spPr bwMode="auto">
          <a:xfrm flipH="0" flipV="0">
            <a:off x="2000248" y="4084449"/>
            <a:ext cx="3769769" cy="777218"/>
          </a:xfrm>
          <a:prstGeom prst="rect">
            <a:avLst/>
          </a:prstGeom>
          <a:noFill/>
        </p:spPr>
        <p:txBody>
          <a:bodyPr wrap="square" lIns="0" tIns="0" rIns="0" bIns="0" anchor="t">
            <a:spAutoFit/>
          </a:bodyPr>
          <a:lstStyle/>
          <a:p>
            <a:pPr algn="l">
              <a:lnSpc>
                <a:spcPts val="2039"/>
              </a:lnSpc>
              <a:defRPr/>
            </a:pPr>
            <a:r>
              <a:rPr sz="1300" b="1" i="0" u="none">
                <a:solidFill>
                  <a:srgbClr val="0F172A"/>
                </a:solidFill>
                <a:latin typeface="Inter"/>
              </a:rPr>
              <a:t>Cybersecurity Concerns</a:t>
            </a:r>
            <a:r>
              <a:rPr sz="1300" b="0" i="0" u="none">
                <a:solidFill>
                  <a:srgbClr val="334155"/>
                </a:solidFill>
                <a:latin typeface="Inter"/>
              </a:rPr>
              <a:t> </a:t>
            </a:r>
            <a:r>
              <a:rPr sz="1300" b="0" i="0" u="none">
                <a:solidFill>
                  <a:srgbClr val="475569"/>
                </a:solidFill>
                <a:latin typeface="Inter"/>
              </a:rPr>
              <a:t>Greater dependency increases vulnerability to data breaches, viruses, and cyber attacks.</a:t>
            </a:r>
            <a:endParaRPr/>
          </a:p>
        </p:txBody>
      </p:sp>
      <p:sp>
        <p:nvSpPr>
          <p:cNvPr id="674379416" name="Rounded Rectangle 8"/>
          <p:cNvSpPr/>
          <p:nvPr/>
        </p:nvSpPr>
        <p:spPr bwMode="auto">
          <a:xfrm flipH="0" flipV="0">
            <a:off x="6210299" y="3939151"/>
            <a:ext cx="4648199" cy="1391721"/>
          </a:xfrm>
          <a:prstGeom prst="roundRect">
            <a:avLst>
              <a:gd name="adj" fmla="val 8622"/>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259697625" name="TextBox 9"/>
          <p:cNvSpPr txBox="1"/>
          <p:nvPr/>
        </p:nvSpPr>
        <p:spPr bwMode="auto">
          <a:xfrm flipH="0" flipV="0">
            <a:off x="6877049" y="4084449"/>
            <a:ext cx="3769049" cy="777218"/>
          </a:xfrm>
          <a:prstGeom prst="rect">
            <a:avLst/>
          </a:prstGeom>
          <a:noFill/>
        </p:spPr>
        <p:txBody>
          <a:bodyPr wrap="square" lIns="0" tIns="0" rIns="0" bIns="0" anchor="t">
            <a:spAutoFit/>
          </a:bodyPr>
          <a:lstStyle/>
          <a:p>
            <a:pPr algn="l">
              <a:lnSpc>
                <a:spcPts val="2039"/>
              </a:lnSpc>
              <a:defRPr/>
            </a:pPr>
            <a:r>
              <a:rPr sz="1300" b="1" i="0" u="none">
                <a:solidFill>
                  <a:srgbClr val="0F172A"/>
                </a:solidFill>
                <a:latin typeface="Inter"/>
              </a:rPr>
              <a:t>The Digital Divide</a:t>
            </a:r>
            <a:r>
              <a:rPr sz="1300" b="0" i="0" u="none">
                <a:solidFill>
                  <a:srgbClr val="334155"/>
                </a:solidFill>
                <a:latin typeface="Inter"/>
              </a:rPr>
              <a:t> </a:t>
            </a:r>
            <a:r>
              <a:rPr sz="1300" b="0" i="0" u="none">
                <a:solidFill>
                  <a:srgbClr val="475569"/>
                </a:solidFill>
                <a:latin typeface="Inter"/>
              </a:rPr>
              <a:t>Unequal access to infrastructure leaves rural and underdeveloped regions at a disadvantage.</a:t>
            </a:r>
            <a:endParaRPr/>
          </a:p>
        </p:txBody>
      </p:sp>
      <p:sp>
        <p:nvSpPr>
          <p:cNvPr id="791310037" name="Rectangle 10"/>
          <p:cNvSpPr/>
          <p:nvPr/>
        </p:nvSpPr>
        <p:spPr bwMode="auto">
          <a:xfrm>
            <a:off x="1333500" y="3767137"/>
            <a:ext cx="46482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319352285" name="Rectangle 11"/>
          <p:cNvSpPr/>
          <p:nvPr/>
        </p:nvSpPr>
        <p:spPr bwMode="auto">
          <a:xfrm>
            <a:off x="6210300" y="3767137"/>
            <a:ext cx="46482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877022772" name="Rectangle 12"/>
          <p:cNvSpPr/>
          <p:nvPr/>
        </p:nvSpPr>
        <p:spPr bwMode="auto">
          <a:xfrm>
            <a:off x="1333500" y="5321349"/>
            <a:ext cx="46482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762249312" name="Rectangle 13"/>
          <p:cNvSpPr/>
          <p:nvPr/>
        </p:nvSpPr>
        <p:spPr bwMode="auto">
          <a:xfrm>
            <a:off x="6210300" y="5321349"/>
            <a:ext cx="46482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pic>
        <p:nvPicPr>
          <p:cNvPr id="1301372922" name="Picture 14" descr="image.png"/>
          <p:cNvPicPr>
            <a:picLocks noChangeAspect="1"/>
          </p:cNvPicPr>
          <p:nvPr/>
        </p:nvPicPr>
        <p:blipFill rotWithShape="1">
          <a:blip r:embed="rId3"/>
          <a:stretch/>
        </p:blipFill>
        <p:spPr bwMode="auto">
          <a:xfrm>
            <a:off x="1571625" y="2698700"/>
            <a:ext cx="200025" cy="247650"/>
          </a:xfrm>
          <a:prstGeom prst="rect">
            <a:avLst/>
          </a:prstGeom>
        </p:spPr>
      </p:pic>
      <p:pic>
        <p:nvPicPr>
          <p:cNvPr id="1170820639" name="Picture 15" descr="image.png"/>
          <p:cNvPicPr>
            <a:picLocks noChangeAspect="1"/>
          </p:cNvPicPr>
          <p:nvPr/>
        </p:nvPicPr>
        <p:blipFill rotWithShape="1">
          <a:blip r:embed="rId4"/>
          <a:stretch/>
        </p:blipFill>
        <p:spPr bwMode="auto">
          <a:xfrm>
            <a:off x="6448425" y="2698700"/>
            <a:ext cx="228600" cy="247650"/>
          </a:xfrm>
          <a:prstGeom prst="rect">
            <a:avLst/>
          </a:prstGeom>
        </p:spPr>
      </p:pic>
      <p:pic>
        <p:nvPicPr>
          <p:cNvPr id="32818892" name="Picture 16" descr="image.png"/>
          <p:cNvPicPr>
            <a:picLocks noChangeAspect="1"/>
          </p:cNvPicPr>
          <p:nvPr/>
        </p:nvPicPr>
        <p:blipFill rotWithShape="1">
          <a:blip r:embed="rId5"/>
          <a:stretch/>
        </p:blipFill>
        <p:spPr bwMode="auto">
          <a:xfrm>
            <a:off x="1571625" y="4252912"/>
            <a:ext cx="228600" cy="247650"/>
          </a:xfrm>
          <a:prstGeom prst="rect">
            <a:avLst/>
          </a:prstGeom>
        </p:spPr>
      </p:pic>
      <p:pic>
        <p:nvPicPr>
          <p:cNvPr id="898591466" name="Picture 17" descr="image.png"/>
          <p:cNvPicPr>
            <a:picLocks noChangeAspect="1"/>
          </p:cNvPicPr>
          <p:nvPr/>
        </p:nvPicPr>
        <p:blipFill rotWithShape="1">
          <a:blip r:embed="rId6"/>
          <a:stretch/>
        </p:blipFill>
        <p:spPr bwMode="auto">
          <a:xfrm>
            <a:off x="6448425" y="4252912"/>
            <a:ext cx="285750" cy="247650"/>
          </a:xfrm>
          <a:prstGeom prst="rect">
            <a:avLst/>
          </a:prstGeom>
        </p:spPr>
      </p:pic>
      <p:sp>
        <p:nvSpPr>
          <p:cNvPr id="638538304" name="TextBox 18"/>
          <p:cNvSpPr txBox="1"/>
          <p:nvPr/>
        </p:nvSpPr>
        <p:spPr bwMode="auto">
          <a:xfrm>
            <a:off x="571500" y="476249"/>
            <a:ext cx="11618009" cy="597157"/>
          </a:xfrm>
          <a:prstGeom prst="rect">
            <a:avLst/>
          </a:prstGeom>
          <a:noFill/>
        </p:spPr>
        <p:txBody>
          <a:bodyPr wrap="square" lIns="0" tIns="0" rIns="0" bIns="0" anchor="t">
            <a:spAutoFit/>
          </a:bodyPr>
          <a:lstStyle/>
          <a:p>
            <a:pPr algn="l">
              <a:defRPr/>
            </a:pPr>
            <a:r>
              <a:rPr sz="3600" b="1" i="0" u="none">
                <a:solidFill>
                  <a:srgbClr val="FFFFFF"/>
                </a:solidFill>
                <a:latin typeface="Harlow Solid Italic"/>
                <a:ea typeface="Harlow Solid Italic"/>
                <a:cs typeface="Harlow Solid Italic"/>
              </a:rPr>
              <a:t>A</a:t>
            </a:r>
            <a:r>
              <a:rPr sz="3600" b="1" i="0" u="none">
                <a:solidFill>
                  <a:srgbClr val="FFFFFF"/>
                </a:solidFill>
                <a:latin typeface="Arial Black"/>
                <a:ea typeface="Arial Black"/>
                <a:cs typeface="Arial Black"/>
              </a:rPr>
              <a:t>dvantages &amp; Challenges</a:t>
            </a:r>
            <a:endParaRPr/>
          </a:p>
        </p:txBody>
      </p:sp>
      <p:sp>
        <p:nvSpPr>
          <p:cNvPr id="1333428736" name="Rounded Rectangle 19"/>
          <p:cNvSpPr/>
          <p:nvPr/>
        </p:nvSpPr>
        <p:spPr bwMode="auto">
          <a:xfrm>
            <a:off x="5810250" y="776287"/>
            <a:ext cx="571500" cy="38100"/>
          </a:xfrm>
          <a:prstGeom prst="roundRect">
            <a:avLst>
              <a:gd name="adj" fmla="val 5000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500" advClick="1">
        <p:wipe dir="r"/>
      </p:transition>
    </mc:Choice>
    <mc:Fallback>
      <p:transition spd="slow" advClick="1">
        <p:wipe dir="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997488194" name="Picture 2" descr="image.png"/>
          <p:cNvPicPr>
            <a:picLocks noChangeAspect="1"/>
          </p:cNvPicPr>
          <p:nvPr/>
        </p:nvPicPr>
        <p:blipFill rotWithShape="1">
          <a:blip r:embed="rId3"/>
          <a:stretch/>
        </p:blipFill>
        <p:spPr bwMode="auto">
          <a:xfrm>
            <a:off x="516146" y="4036437"/>
            <a:ext cx="2541240" cy="977204"/>
          </a:xfrm>
          <a:prstGeom prst="rect">
            <a:avLst/>
          </a:prstGeom>
        </p:spPr>
      </p:pic>
      <p:pic>
        <p:nvPicPr>
          <p:cNvPr id="982703664" name="Picture 3" descr="image.png"/>
          <p:cNvPicPr>
            <a:picLocks noChangeAspect="1"/>
          </p:cNvPicPr>
          <p:nvPr/>
        </p:nvPicPr>
        <p:blipFill rotWithShape="1">
          <a:blip r:embed="rId4"/>
          <a:stretch/>
        </p:blipFill>
        <p:spPr bwMode="auto">
          <a:xfrm>
            <a:off x="3352065" y="2602032"/>
            <a:ext cx="2541240" cy="977204"/>
          </a:xfrm>
          <a:prstGeom prst="rect">
            <a:avLst/>
          </a:prstGeom>
        </p:spPr>
      </p:pic>
      <p:pic>
        <p:nvPicPr>
          <p:cNvPr id="1611882515" name="Picture 4" descr="image.png"/>
          <p:cNvPicPr>
            <a:picLocks noChangeAspect="1"/>
          </p:cNvPicPr>
          <p:nvPr/>
        </p:nvPicPr>
        <p:blipFill rotWithShape="1">
          <a:blip r:embed="rId5"/>
          <a:stretch/>
        </p:blipFill>
        <p:spPr bwMode="auto">
          <a:xfrm>
            <a:off x="6187985" y="4036437"/>
            <a:ext cx="2541240" cy="977204"/>
          </a:xfrm>
          <a:prstGeom prst="rect">
            <a:avLst/>
          </a:prstGeom>
        </p:spPr>
      </p:pic>
      <p:pic>
        <p:nvPicPr>
          <p:cNvPr id="1837207577" name="Picture 5" descr="image.png"/>
          <p:cNvPicPr>
            <a:picLocks noChangeAspect="1"/>
          </p:cNvPicPr>
          <p:nvPr/>
        </p:nvPicPr>
        <p:blipFill rotWithShape="1">
          <a:blip r:embed="rId6"/>
          <a:stretch/>
        </p:blipFill>
        <p:spPr bwMode="auto">
          <a:xfrm>
            <a:off x="9023905" y="2403941"/>
            <a:ext cx="2541240" cy="1175294"/>
          </a:xfrm>
          <a:prstGeom prst="rect">
            <a:avLst/>
          </a:prstGeom>
        </p:spPr>
      </p:pic>
      <p:sp>
        <p:nvSpPr>
          <p:cNvPr id="74446710" name="Rectangle 6"/>
          <p:cNvSpPr/>
          <p:nvPr/>
        </p:nvSpPr>
        <p:spPr bwMode="auto">
          <a:xfrm flipH="0" flipV="0">
            <a:off x="64112" y="3598287"/>
            <a:ext cx="13256395" cy="114299"/>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2053814195" name="TextBox 7"/>
          <p:cNvSpPr txBox="1"/>
          <p:nvPr/>
        </p:nvSpPr>
        <p:spPr bwMode="auto">
          <a:xfrm>
            <a:off x="622636" y="4198362"/>
            <a:ext cx="2328978" cy="206100"/>
          </a:xfrm>
          <a:prstGeom prst="rect">
            <a:avLst/>
          </a:prstGeom>
          <a:noFill/>
        </p:spPr>
        <p:txBody>
          <a:bodyPr wrap="square" lIns="0" tIns="0" rIns="0" bIns="0" anchor="t">
            <a:spAutoFit/>
          </a:bodyPr>
          <a:lstStyle/>
          <a:p>
            <a:pPr algn="ctr">
              <a:defRPr/>
            </a:pPr>
            <a:r>
              <a:rPr sz="1350" b="0" i="0" u="none">
                <a:solidFill>
                  <a:srgbClr val="2563EB"/>
                </a:solidFill>
                <a:latin typeface="Plus Jakarta Sans SemiBold"/>
              </a:rPr>
              <a:t>1990s</a:t>
            </a:r>
            <a:endParaRPr/>
          </a:p>
        </p:txBody>
      </p:sp>
      <p:sp>
        <p:nvSpPr>
          <p:cNvPr id="28203437" name="TextBox 8"/>
          <p:cNvSpPr txBox="1"/>
          <p:nvPr/>
        </p:nvSpPr>
        <p:spPr bwMode="auto">
          <a:xfrm>
            <a:off x="678070" y="4455536"/>
            <a:ext cx="2218109" cy="396599"/>
          </a:xfrm>
          <a:prstGeom prst="rect">
            <a:avLst/>
          </a:prstGeom>
          <a:noFill/>
        </p:spPr>
        <p:txBody>
          <a:bodyPr wrap="square" lIns="0" tIns="0" rIns="0" bIns="0" anchor="t">
            <a:spAutoFit/>
          </a:bodyPr>
          <a:lstStyle/>
          <a:p>
            <a:pPr algn="ctr">
              <a:lnSpc>
                <a:spcPts val="1559"/>
              </a:lnSpc>
              <a:defRPr/>
            </a:pPr>
            <a:r>
              <a:rPr sz="1000" b="0" i="0" u="none">
                <a:solidFill>
                  <a:srgbClr val="475569"/>
                </a:solidFill>
                <a:latin typeface="Inter"/>
              </a:rPr>
              <a:t>Basic desktop computing, dial-up internet, and early email systems.</a:t>
            </a:r>
            <a:endParaRPr/>
          </a:p>
        </p:txBody>
      </p:sp>
      <p:sp>
        <p:nvSpPr>
          <p:cNvPr id="2074795239" name="TextBox 9"/>
          <p:cNvSpPr txBox="1"/>
          <p:nvPr/>
        </p:nvSpPr>
        <p:spPr bwMode="auto">
          <a:xfrm>
            <a:off x="3458556" y="2763957"/>
            <a:ext cx="2328978" cy="206100"/>
          </a:xfrm>
          <a:prstGeom prst="rect">
            <a:avLst/>
          </a:prstGeom>
          <a:noFill/>
        </p:spPr>
        <p:txBody>
          <a:bodyPr wrap="square" lIns="0" tIns="0" rIns="0" bIns="0" anchor="t">
            <a:spAutoFit/>
          </a:bodyPr>
          <a:lstStyle/>
          <a:p>
            <a:pPr algn="ctr">
              <a:defRPr/>
            </a:pPr>
            <a:r>
              <a:rPr sz="1350" b="0" i="0" u="none">
                <a:solidFill>
                  <a:srgbClr val="2563EB"/>
                </a:solidFill>
                <a:latin typeface="Plus Jakarta Sans SemiBold"/>
              </a:rPr>
              <a:t>2000s</a:t>
            </a:r>
            <a:endParaRPr/>
          </a:p>
        </p:txBody>
      </p:sp>
      <p:sp>
        <p:nvSpPr>
          <p:cNvPr id="1759741634" name="TextBox 10"/>
          <p:cNvSpPr txBox="1"/>
          <p:nvPr/>
        </p:nvSpPr>
        <p:spPr bwMode="auto">
          <a:xfrm>
            <a:off x="3513990" y="3021132"/>
            <a:ext cx="2218109" cy="396599"/>
          </a:xfrm>
          <a:prstGeom prst="rect">
            <a:avLst/>
          </a:prstGeom>
          <a:noFill/>
        </p:spPr>
        <p:txBody>
          <a:bodyPr wrap="square" lIns="0" tIns="0" rIns="0" bIns="0" anchor="t">
            <a:spAutoFit/>
          </a:bodyPr>
          <a:lstStyle/>
          <a:p>
            <a:pPr algn="ctr">
              <a:lnSpc>
                <a:spcPts val="1559"/>
              </a:lnSpc>
              <a:defRPr/>
            </a:pPr>
            <a:r>
              <a:rPr sz="1000" b="0" i="0" u="none">
                <a:solidFill>
                  <a:srgbClr val="475569"/>
                </a:solidFill>
                <a:latin typeface="Inter"/>
              </a:rPr>
              <a:t>Mobile cellular phones, search engines, and social media platforms.</a:t>
            </a:r>
            <a:endParaRPr/>
          </a:p>
        </p:txBody>
      </p:sp>
      <p:sp>
        <p:nvSpPr>
          <p:cNvPr id="1467539521" name="TextBox 11"/>
          <p:cNvSpPr txBox="1"/>
          <p:nvPr/>
        </p:nvSpPr>
        <p:spPr bwMode="auto">
          <a:xfrm>
            <a:off x="6294476" y="4198362"/>
            <a:ext cx="2328978" cy="206100"/>
          </a:xfrm>
          <a:prstGeom prst="rect">
            <a:avLst/>
          </a:prstGeom>
          <a:noFill/>
        </p:spPr>
        <p:txBody>
          <a:bodyPr wrap="square" lIns="0" tIns="0" rIns="0" bIns="0" anchor="t">
            <a:spAutoFit/>
          </a:bodyPr>
          <a:lstStyle/>
          <a:p>
            <a:pPr algn="ctr">
              <a:defRPr/>
            </a:pPr>
            <a:r>
              <a:rPr sz="1350" b="0" i="0" u="none">
                <a:solidFill>
                  <a:srgbClr val="2563EB"/>
                </a:solidFill>
                <a:latin typeface="Plus Jakarta Sans SemiBold"/>
              </a:rPr>
              <a:t>2010s</a:t>
            </a:r>
            <a:endParaRPr/>
          </a:p>
        </p:txBody>
      </p:sp>
      <p:sp>
        <p:nvSpPr>
          <p:cNvPr id="1349885597" name="TextBox 12"/>
          <p:cNvSpPr txBox="1"/>
          <p:nvPr/>
        </p:nvSpPr>
        <p:spPr bwMode="auto">
          <a:xfrm>
            <a:off x="6349910" y="4455536"/>
            <a:ext cx="2218109" cy="396599"/>
          </a:xfrm>
          <a:prstGeom prst="rect">
            <a:avLst/>
          </a:prstGeom>
          <a:noFill/>
        </p:spPr>
        <p:txBody>
          <a:bodyPr wrap="square" lIns="0" tIns="0" rIns="0" bIns="0" anchor="t">
            <a:spAutoFit/>
          </a:bodyPr>
          <a:lstStyle/>
          <a:p>
            <a:pPr algn="ctr">
              <a:lnSpc>
                <a:spcPts val="1559"/>
              </a:lnSpc>
              <a:defRPr/>
            </a:pPr>
            <a:r>
              <a:rPr sz="1000" b="0" i="0" u="none">
                <a:solidFill>
                  <a:srgbClr val="475569"/>
                </a:solidFill>
                <a:latin typeface="Inter"/>
              </a:rPr>
              <a:t>Smartphones, high-speed 4G, cloud storage, and instant UPI payments.</a:t>
            </a:r>
            <a:endParaRPr/>
          </a:p>
        </p:txBody>
      </p:sp>
      <p:sp>
        <p:nvSpPr>
          <p:cNvPr id="1870642960" name="TextBox 13"/>
          <p:cNvSpPr txBox="1"/>
          <p:nvPr/>
        </p:nvSpPr>
        <p:spPr bwMode="auto">
          <a:xfrm>
            <a:off x="9130396" y="2565866"/>
            <a:ext cx="2328978" cy="206100"/>
          </a:xfrm>
          <a:prstGeom prst="rect">
            <a:avLst/>
          </a:prstGeom>
          <a:noFill/>
        </p:spPr>
        <p:txBody>
          <a:bodyPr wrap="square" lIns="0" tIns="0" rIns="0" bIns="0" anchor="t">
            <a:spAutoFit/>
          </a:bodyPr>
          <a:lstStyle/>
          <a:p>
            <a:pPr algn="ctr">
              <a:defRPr/>
            </a:pPr>
            <a:r>
              <a:rPr sz="1350" b="0" i="0" u="none">
                <a:solidFill>
                  <a:srgbClr val="2563EB"/>
                </a:solidFill>
                <a:latin typeface="Plus Jakarta Sans SemiBold"/>
              </a:rPr>
              <a:t>2020s+</a:t>
            </a:r>
            <a:endParaRPr/>
          </a:p>
        </p:txBody>
      </p:sp>
      <p:sp>
        <p:nvSpPr>
          <p:cNvPr id="1184359749" name="TextBox 14"/>
          <p:cNvSpPr txBox="1"/>
          <p:nvPr/>
        </p:nvSpPr>
        <p:spPr bwMode="auto">
          <a:xfrm>
            <a:off x="9185830" y="2823041"/>
            <a:ext cx="2218109" cy="396599"/>
          </a:xfrm>
          <a:prstGeom prst="rect">
            <a:avLst/>
          </a:prstGeom>
          <a:noFill/>
        </p:spPr>
        <p:txBody>
          <a:bodyPr wrap="square" lIns="0" tIns="0" rIns="0" bIns="0" anchor="t">
            <a:spAutoFit/>
          </a:bodyPr>
          <a:lstStyle/>
          <a:p>
            <a:pPr algn="ctr">
              <a:lnSpc>
                <a:spcPts val="1559"/>
              </a:lnSpc>
              <a:defRPr/>
            </a:pPr>
            <a:r>
              <a:rPr sz="1000" b="0" i="0" u="none">
                <a:solidFill>
                  <a:srgbClr val="475569"/>
                </a:solidFill>
                <a:latin typeface="Inter"/>
              </a:rPr>
              <a:t>5G networks, AI assistants, IoT homes, and seamless remote ecosystems.</a:t>
            </a:r>
            <a:endParaRPr/>
          </a:p>
        </p:txBody>
      </p:sp>
      <p:sp>
        <p:nvSpPr>
          <p:cNvPr id="1715320513" name="TextBox 15"/>
          <p:cNvSpPr txBox="1"/>
          <p:nvPr/>
        </p:nvSpPr>
        <p:spPr bwMode="auto">
          <a:xfrm>
            <a:off x="516146" y="516949"/>
            <a:ext cx="11603969" cy="579695"/>
          </a:xfrm>
          <a:prstGeom prst="rect">
            <a:avLst/>
          </a:prstGeom>
          <a:noFill/>
        </p:spPr>
        <p:txBody>
          <a:bodyPr wrap="square" lIns="0" tIns="0" rIns="0" bIns="0" anchor="t">
            <a:spAutoFit/>
          </a:bodyPr>
          <a:lstStyle/>
          <a:p>
            <a:pPr algn="l">
              <a:defRPr/>
            </a:pPr>
            <a:r>
              <a:rPr sz="3600" b="1" i="0" u="none">
                <a:solidFill>
                  <a:schemeClr val="bg1"/>
                </a:solidFill>
                <a:latin typeface="Brush Script MT"/>
                <a:ea typeface="Brush Script MT"/>
                <a:cs typeface="Brush Script MT"/>
              </a:rPr>
              <a:t>E</a:t>
            </a:r>
            <a:r>
              <a:rPr sz="3600" b="1" i="0" u="none">
                <a:solidFill>
                  <a:schemeClr val="bg1"/>
                </a:solidFill>
                <a:latin typeface="Arial Black"/>
                <a:ea typeface="Arial Black"/>
                <a:cs typeface="Arial Black"/>
              </a:rPr>
              <a:t>volution of </a:t>
            </a:r>
            <a:r>
              <a:rPr sz="3600" b="1" i="0" u="none">
                <a:solidFill>
                  <a:schemeClr val="bg1"/>
                </a:solidFill>
                <a:latin typeface="Brush Script MT"/>
                <a:ea typeface="Brush Script MT"/>
                <a:cs typeface="Brush Script MT"/>
              </a:rPr>
              <a:t>E</a:t>
            </a:r>
            <a:r>
              <a:rPr sz="3600" b="1" i="0" u="none">
                <a:solidFill>
                  <a:schemeClr val="bg1"/>
                </a:solidFill>
                <a:latin typeface="Arial Black"/>
                <a:ea typeface="Arial Black"/>
                <a:cs typeface="Arial Black"/>
              </a:rPr>
              <a:t>veryday ICT</a:t>
            </a:r>
            <a:endParaRPr/>
          </a:p>
        </p:txBody>
      </p:sp>
      <p:sp>
        <p:nvSpPr>
          <p:cNvPr id="1504605318" name="Rounded Rectangle 16"/>
          <p:cNvSpPr/>
          <p:nvPr/>
        </p:nvSpPr>
        <p:spPr bwMode="auto">
          <a:xfrm>
            <a:off x="1691516" y="3712587"/>
            <a:ext cx="190499" cy="190499"/>
          </a:xfrm>
          <a:prstGeom prst="roundRect">
            <a:avLst>
              <a:gd name="adj" fmla="val 50000"/>
            </a:avLst>
          </a:prstGeom>
          <a:solidFill>
            <a:srgbClr val="FFFFFF"/>
          </a:solidFill>
          <a:ln w="38100">
            <a:solidFill>
              <a:srgbClr val="2563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56785181" name="Rounded Rectangle 17"/>
          <p:cNvSpPr/>
          <p:nvPr/>
        </p:nvSpPr>
        <p:spPr bwMode="auto">
          <a:xfrm>
            <a:off x="4527436" y="3712587"/>
            <a:ext cx="190499" cy="190499"/>
          </a:xfrm>
          <a:prstGeom prst="roundRect">
            <a:avLst>
              <a:gd name="adj" fmla="val 50000"/>
            </a:avLst>
          </a:prstGeom>
          <a:solidFill>
            <a:srgbClr val="FFFFFF"/>
          </a:solidFill>
          <a:ln w="38100">
            <a:solidFill>
              <a:srgbClr val="2563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532656826" name="Rounded Rectangle 18"/>
          <p:cNvSpPr/>
          <p:nvPr/>
        </p:nvSpPr>
        <p:spPr bwMode="auto">
          <a:xfrm>
            <a:off x="7363355" y="3712587"/>
            <a:ext cx="190499" cy="190499"/>
          </a:xfrm>
          <a:prstGeom prst="roundRect">
            <a:avLst>
              <a:gd name="adj" fmla="val 50000"/>
            </a:avLst>
          </a:prstGeom>
          <a:solidFill>
            <a:srgbClr val="FFFFFF"/>
          </a:solidFill>
          <a:ln w="38100">
            <a:solidFill>
              <a:srgbClr val="2563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678024495" name="Rounded Rectangle 19"/>
          <p:cNvSpPr/>
          <p:nvPr/>
        </p:nvSpPr>
        <p:spPr bwMode="auto">
          <a:xfrm>
            <a:off x="10199275" y="3712587"/>
            <a:ext cx="190499" cy="190499"/>
          </a:xfrm>
          <a:prstGeom prst="roundRect">
            <a:avLst>
              <a:gd name="adj" fmla="val 50000"/>
            </a:avLst>
          </a:prstGeom>
          <a:solidFill>
            <a:srgbClr val="FFFFFF"/>
          </a:solidFill>
          <a:ln w="38100">
            <a:solidFill>
              <a:srgbClr val="2563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1500" advClick="1">
        <p:wipe dir="r"/>
      </p:transition>
    </mc:Choice>
    <mc:Fallback>
      <p:transition spd="slow" advClick="1">
        <p:wipe dir="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545359442" name="Picture 2" descr="image.png"/>
          <p:cNvPicPr>
            <a:picLocks noChangeAspect="1"/>
          </p:cNvPicPr>
          <p:nvPr/>
        </p:nvPicPr>
        <p:blipFill rotWithShape="1">
          <a:blip r:embed="rId3"/>
          <a:stretch/>
        </p:blipFill>
        <p:spPr bwMode="auto">
          <a:xfrm flipH="0" flipV="0">
            <a:off x="2861248" y="4412700"/>
            <a:ext cx="6954902" cy="605333"/>
          </a:xfrm>
          <a:prstGeom prst="rect">
            <a:avLst/>
          </a:prstGeom>
        </p:spPr>
      </p:pic>
      <p:sp>
        <p:nvSpPr>
          <p:cNvPr id="1547218698" name="TextBox 4"/>
          <p:cNvSpPr txBox="1"/>
          <p:nvPr/>
        </p:nvSpPr>
        <p:spPr bwMode="auto">
          <a:xfrm flipH="0" flipV="0">
            <a:off x="571500" y="1533523"/>
            <a:ext cx="11065558" cy="335639"/>
          </a:xfrm>
          <a:prstGeom prst="rect">
            <a:avLst/>
          </a:prstGeom>
          <a:noFill/>
        </p:spPr>
        <p:txBody>
          <a:bodyPr wrap="square" lIns="0" tIns="0" rIns="0" bIns="0" anchor="t">
            <a:spAutoFit/>
          </a:bodyPr>
          <a:lstStyle/>
          <a:p>
            <a:pPr algn="ctr">
              <a:lnSpc>
                <a:spcPts val="2640"/>
              </a:lnSpc>
              <a:defRPr/>
            </a:pPr>
            <a:endParaRPr/>
          </a:p>
        </p:txBody>
      </p:sp>
      <p:sp>
        <p:nvSpPr>
          <p:cNvPr id="1836134979" name="TextBox 2"/>
          <p:cNvSpPr txBox="1"/>
          <p:nvPr/>
        </p:nvSpPr>
        <p:spPr bwMode="auto">
          <a:xfrm flipH="0" flipV="0">
            <a:off x="230697" y="2270494"/>
            <a:ext cx="11603248" cy="823319"/>
          </a:xfrm>
          <a:prstGeom prst="rect">
            <a:avLst/>
          </a:prstGeom>
          <a:noFill/>
        </p:spPr>
        <p:txBody>
          <a:bodyPr wrap="square" lIns="0" tIns="0" rIns="0" bIns="0" anchor="t">
            <a:spAutoFit/>
          </a:bodyPr>
          <a:lstStyle/>
          <a:p>
            <a:pPr algn="ctr">
              <a:defRPr/>
            </a:pPr>
            <a:r>
              <a:rPr sz="5400" b="1" i="0" u="none">
                <a:solidFill>
                  <a:schemeClr val="bg1"/>
                </a:solidFill>
                <a:latin typeface="Arial Black"/>
                <a:ea typeface="Arial Black"/>
                <a:cs typeface="Arial Black"/>
              </a:rPr>
              <a:t>Thank You!</a:t>
            </a:r>
            <a:endParaRPr>
              <a:solidFill>
                <a:schemeClr val="bg1"/>
              </a:solidFill>
              <a:latin typeface="Arial Black"/>
              <a:cs typeface="Arial Black"/>
            </a:endParaRPr>
          </a:p>
        </p:txBody>
      </p:sp>
      <p:sp>
        <p:nvSpPr>
          <p:cNvPr id="136273559" name="TextBox 3"/>
          <p:cNvSpPr txBox="1"/>
          <p:nvPr/>
        </p:nvSpPr>
        <p:spPr bwMode="auto">
          <a:xfrm flipH="0" flipV="0">
            <a:off x="571500" y="3331723"/>
            <a:ext cx="11050799" cy="335639"/>
          </a:xfrm>
          <a:prstGeom prst="rect">
            <a:avLst/>
          </a:prstGeom>
          <a:noFill/>
        </p:spPr>
        <p:txBody>
          <a:bodyPr wrap="square" lIns="0" tIns="0" rIns="0" bIns="0" anchor="t">
            <a:spAutoFit/>
          </a:bodyPr>
          <a:lstStyle/>
          <a:p>
            <a:pPr algn="ctr">
              <a:lnSpc>
                <a:spcPts val="2639"/>
              </a:lnSpc>
              <a:defRPr/>
            </a:pPr>
            <a:r>
              <a:rPr sz="1800" b="0" i="0" u="none">
                <a:solidFill>
                  <a:schemeClr val="bg1"/>
                </a:solidFill>
                <a:latin typeface="Inter"/>
              </a:rPr>
              <a:t>ICT is no longer a luxury — it is the backbone of human connection and innovation.</a:t>
            </a:r>
            <a:endParaRPr sz="1800">
              <a:solidFill>
                <a:schemeClr val="bg1"/>
              </a:solidFill>
            </a:endParaRPr>
          </a:p>
        </p:txBody>
      </p:sp>
      <p:sp>
        <p:nvSpPr>
          <p:cNvPr id="586880820" name="TextBox 4"/>
          <p:cNvSpPr txBox="1"/>
          <p:nvPr/>
        </p:nvSpPr>
        <p:spPr bwMode="auto">
          <a:xfrm flipH="0" flipV="0">
            <a:off x="571500" y="3923008"/>
            <a:ext cx="11051519" cy="206100"/>
          </a:xfrm>
          <a:prstGeom prst="rect">
            <a:avLst/>
          </a:prstGeom>
          <a:noFill/>
        </p:spPr>
        <p:txBody>
          <a:bodyPr wrap="square" lIns="219073" tIns="0" rIns="0" bIns="0" anchor="t">
            <a:spAutoFit/>
          </a:bodyPr>
          <a:lstStyle/>
          <a:p>
            <a:pPr algn="ctr">
              <a:defRPr/>
            </a:pPr>
            <a:r>
              <a:rPr sz="1350" b="0" i="0" u="none">
                <a:solidFill>
                  <a:srgbClr val="2563EB"/>
                </a:solidFill>
                <a:latin typeface="Inter SemiBold"/>
              </a:rPr>
              <a:t>Questions &amp; Discussion</a:t>
            </a:r>
            <a:endParaRPr/>
          </a:p>
        </p:txBody>
      </p:sp>
      <p:pic>
        <p:nvPicPr>
          <p:cNvPr id="2953977" name="Picture 5" descr="image.png"/>
          <p:cNvPicPr>
            <a:picLocks noChangeAspect="1"/>
          </p:cNvPicPr>
          <p:nvPr/>
        </p:nvPicPr>
        <p:blipFill rotWithShape="1">
          <a:blip r:embed="rId4"/>
          <a:stretch/>
        </p:blipFill>
        <p:spPr bwMode="auto">
          <a:xfrm flipH="0" flipV="0">
            <a:off x="4976811" y="3940333"/>
            <a:ext cx="219073" cy="17145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500" advClick="1">
        <p:wipe dir="r"/>
      </p:transition>
    </mc:Choice>
    <mc:Fallback>
      <p:transition spd="slow" advClick="1">
        <p:wipe dir="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91551742" name=""/>
          <p:cNvPicPr>
            <a:picLocks noChangeAspect="1"/>
          </p:cNvPicPr>
          <p:nvPr/>
        </p:nvPicPr>
        <p:blipFill rotWithShape="1">
          <a:blip r:embed="rId3"/>
          <a:stretch/>
        </p:blipFill>
        <p:spPr bwMode="auto">
          <a:xfrm flipH="0" flipV="0">
            <a:off x="566694" y="202578"/>
            <a:ext cx="10816525" cy="649720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Nexus">
  <a:themeElements>
    <a:clrScheme name="Slipstream">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
      <a:majorFont>
        <a:latin typeface="Arial Black"/>
        <a:ea typeface="SimHei"/>
        <a:cs typeface="Arial"/>
      </a:majorFont>
      <a:minorFont>
        <a:latin typeface="Arial"/>
        <a:ea typeface="Microsoft YaHei"/>
        <a:cs typeface="Arial"/>
      </a:minorFont>
    </a:fontScheme>
    <a:fmtScheme name="Office Them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New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extraClrScheme>
  </a:extraClrSchemeLst>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objectDefaults>
</a:theme>
</file>

<file path=docProps/app.xml><?xml version="1.0" encoding="utf-8"?>
<Properties xmlns="http://schemas.openxmlformats.org/officeDocument/2006/extended-properties" xmlns:vt="http://schemas.openxmlformats.org/officeDocument/2006/docPropsVTypes">
  <TotalTime>0</TotalTime>
  <Words>0</Words>
  <Application>ONLYOFFICE/9.4.0.129</Application>
  <PresentationFormat>On-screen Show (4:3)</PresentationFormat>
  <Paragraphs>0</Paragraphs>
  <Slides>11</Slides>
  <Notes>11</Notes>
  <HiddenSlides>0</HiddenSlides>
  <MMClips>2</MMClips>
  <ScaleCrop>0</ScaleCrop>
  <HeadingPairs>
    <vt:vector size="4" baseType="variant">
      <vt:variant>
        <vt:lpstr>Theme</vt:lpstr>
      </vt:variant>
      <vt:variant>
        <vt:i4>1</vt:i4>
      </vt:variant>
      <vt:variant>
        <vt:lpstr>Slide Titles</vt:lpstr>
      </vt:variant>
      <vt:variant>
        <vt:i4>11</vt:i4>
      </vt:variant>
    </vt:vector>
  </HeadingPairs>
  <TitlesOfParts>
    <vt:vector size="12"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3</cp:revision>
  <dcterms:created xsi:type="dcterms:W3CDTF">2013-01-27T09:14:16Z</dcterms:created>
  <dcterms:modified xsi:type="dcterms:W3CDTF">2026-08-18T17:57:19Z</dcterms:modified>
  <cp:category/>
</cp:coreProperties>
</file>