
<file path=[Content_Types].xml><?xml version="1.0" encoding="utf-8"?>
<Types xmlns="http://schemas.openxmlformats.org/package/2006/content-types">
  <Default ContentType="image/jpeg" Extension="jpeg"/>
  <Default ContentType="video/mp4" Extension="mp4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VAHSqZfjrEo.mp4" Type="http://schemas.openxmlformats.org/officeDocument/2006/relationships/video"/><Relationship Id="rId4" Target="../media/VAHSqZfjrEo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5" t="0" r="-55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58531"/>
            <a:ext cx="18288000" cy="11533880"/>
            <a:chOff x="0" y="0"/>
            <a:chExt cx="24384000" cy="153785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5378557"/>
            </a:xfrm>
            <a:custGeom>
              <a:avLst/>
              <a:gdLst/>
              <a:ahLst/>
              <a:cxnLst/>
              <a:rect r="r" b="b" t="t" l="l"/>
              <a:pathLst>
                <a:path h="153785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5378557"/>
                  </a:lnTo>
                  <a:lnTo>
                    <a:pt x="0" y="15378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852" r="0" b="-2852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666" r="0" b="-666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1585674"/>
            <a:chOff x="0" y="0"/>
            <a:chExt cx="24384000" cy="154475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5447536"/>
            </a:xfrm>
            <a:custGeom>
              <a:avLst/>
              <a:gdLst/>
              <a:ahLst/>
              <a:cxnLst/>
              <a:rect r="r" b="b" t="t" l="l"/>
              <a:pathLst>
                <a:path h="15447536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5447536"/>
                  </a:lnTo>
                  <a:lnTo>
                    <a:pt x="0" y="15447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616" r="0" b="-2616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38114" r="0" b="35376"/>
          <a:stretch>
            <a:fillRect/>
          </a:stretch>
        </p:blipFill>
        <p:spPr>
          <a:xfrm flipH="false" flipV="false" rot="0">
            <a:off x="-803824" y="0"/>
            <a:ext cx="19091824" cy="11246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DAHSqZNKHcw</dc:identifier>
  <dcterms:modified xsi:type="dcterms:W3CDTF">2011-08-01T06:04:30Z</dcterms:modified>
  <cp:revision>1</cp:revision>
  <dc:title>DOC-20260818-WA0109.pptx</dc:title>
</cp:coreProperties>
</file>