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1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20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844" cap="all" baseline="0">
                <a:solidFill>
                  <a:schemeClr val="tx2"/>
                </a:solidFill>
              </a:defRPr>
            </a:lvl1pPr>
            <a:lvl2pPr marL="192881" indent="0" algn="ctr">
              <a:buNone/>
              <a:defRPr sz="844"/>
            </a:lvl2pPr>
            <a:lvl3pPr marL="385763" indent="0" algn="ctr">
              <a:buNone/>
              <a:defRPr sz="760"/>
            </a:lvl3pPr>
            <a:lvl4pPr marL="578644" indent="0" algn="ctr">
              <a:buNone/>
              <a:defRPr sz="675"/>
            </a:lvl4pPr>
            <a:lvl5pPr marL="771525" indent="0" algn="ctr">
              <a:buNone/>
              <a:defRPr sz="675"/>
            </a:lvl5pPr>
            <a:lvl6pPr marL="964406" indent="0" algn="ctr">
              <a:buNone/>
              <a:defRPr sz="675"/>
            </a:lvl6pPr>
            <a:lvl7pPr marL="1157288" indent="0" algn="ctr">
              <a:buNone/>
              <a:defRPr sz="675"/>
            </a:lvl7pPr>
            <a:lvl8pPr marL="1350169" indent="0" algn="ctr">
              <a:buNone/>
              <a:defRPr sz="675"/>
            </a:lvl8pPr>
            <a:lvl9pPr marL="1543050" indent="0" algn="ctr">
              <a:buNone/>
              <a:defRPr sz="675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7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7" y="5410207"/>
            <a:ext cx="512488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6" y="5410205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582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92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9"/>
            <a:ext cx="9906000" cy="2852737"/>
          </a:xfrm>
        </p:spPr>
        <p:txBody>
          <a:bodyPr anchor="b">
            <a:normAutofit/>
          </a:bodyPr>
          <a:lstStyle>
            <a:lvl1pPr>
              <a:defRPr sz="15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76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192881" indent="0">
              <a:buNone/>
              <a:defRPr sz="760">
                <a:solidFill>
                  <a:schemeClr val="tx1">
                    <a:tint val="75000"/>
                  </a:schemeClr>
                </a:solidFill>
              </a:defRPr>
            </a:lvl2pPr>
            <a:lvl3pPr marL="385763" indent="0">
              <a:buNone/>
              <a:defRPr sz="760">
                <a:solidFill>
                  <a:schemeClr val="tx1">
                    <a:tint val="75000"/>
                  </a:schemeClr>
                </a:solidFill>
              </a:defRPr>
            </a:lvl3pPr>
            <a:lvl4pPr marL="578644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4pPr>
            <a:lvl5pPr marL="771525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5pPr>
            <a:lvl6pPr marL="964406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6pPr>
            <a:lvl7pPr marL="1157288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7pPr>
            <a:lvl8pPr marL="1350169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8pPr>
            <a:lvl9pPr marL="1543050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96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32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20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1013" b="0" cap="all" baseline="0">
                <a:solidFill>
                  <a:schemeClr val="tx1"/>
                </a:solidFill>
              </a:defRPr>
            </a:lvl1pPr>
            <a:lvl2pPr marL="192881" indent="0">
              <a:buNone/>
              <a:defRPr sz="844" b="1"/>
            </a:lvl2pPr>
            <a:lvl3pPr marL="385763" indent="0">
              <a:buNone/>
              <a:defRPr sz="760" b="1"/>
            </a:lvl3pPr>
            <a:lvl4pPr marL="578644" indent="0">
              <a:buNone/>
              <a:defRPr sz="675" b="1"/>
            </a:lvl4pPr>
            <a:lvl5pPr marL="771525" indent="0">
              <a:buNone/>
              <a:defRPr sz="675" b="1"/>
            </a:lvl5pPr>
            <a:lvl6pPr marL="964406" indent="0">
              <a:buNone/>
              <a:defRPr sz="675" b="1"/>
            </a:lvl6pPr>
            <a:lvl7pPr marL="1157288" indent="0">
              <a:buNone/>
              <a:defRPr sz="675" b="1"/>
            </a:lvl7pPr>
            <a:lvl8pPr marL="1350169" indent="0">
              <a:buNone/>
              <a:defRPr sz="675" b="1"/>
            </a:lvl8pPr>
            <a:lvl9pPr marL="1543050" indent="0">
              <a:buNone/>
              <a:defRPr sz="67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073399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9" y="2249485"/>
            <a:ext cx="464660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1013" b="0" cap="all" baseline="0">
                <a:solidFill>
                  <a:schemeClr val="tx1"/>
                </a:solidFill>
              </a:defRPr>
            </a:lvl1pPr>
            <a:lvl2pPr marL="192881" indent="0">
              <a:buNone/>
              <a:defRPr sz="844" b="1"/>
            </a:lvl2pPr>
            <a:lvl3pPr marL="385763" indent="0">
              <a:buNone/>
              <a:defRPr sz="760" b="1"/>
            </a:lvl3pPr>
            <a:lvl4pPr marL="578644" indent="0">
              <a:buNone/>
              <a:defRPr sz="675" b="1"/>
            </a:lvl4pPr>
            <a:lvl5pPr marL="771525" indent="0">
              <a:buNone/>
              <a:defRPr sz="675" b="1"/>
            </a:lvl5pPr>
            <a:lvl6pPr marL="964406" indent="0">
              <a:buNone/>
              <a:defRPr sz="675" b="1"/>
            </a:lvl6pPr>
            <a:lvl7pPr marL="1157288" indent="0">
              <a:buNone/>
              <a:defRPr sz="675" b="1"/>
            </a:lvl7pPr>
            <a:lvl8pPr marL="1350169" indent="0">
              <a:buNone/>
              <a:defRPr sz="675" b="1"/>
            </a:lvl8pPr>
            <a:lvl9pPr marL="1543050" indent="0">
              <a:buNone/>
              <a:defRPr sz="67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3073399"/>
            <a:ext cx="487521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74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56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603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7" y="609601"/>
            <a:ext cx="3856037" cy="1639884"/>
          </a:xfrm>
        </p:spPr>
        <p:txBody>
          <a:bodyPr anchor="b"/>
          <a:lstStyle>
            <a:lvl1pPr>
              <a:defRPr sz="13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4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7" y="2249486"/>
            <a:ext cx="3856037" cy="3541714"/>
          </a:xfrm>
        </p:spPr>
        <p:txBody>
          <a:bodyPr/>
          <a:lstStyle>
            <a:lvl1pPr marL="0" indent="0">
              <a:buNone/>
              <a:defRPr sz="675"/>
            </a:lvl1pPr>
            <a:lvl2pPr marL="192881" indent="0">
              <a:buNone/>
              <a:defRPr sz="591"/>
            </a:lvl2pPr>
            <a:lvl3pPr marL="385763" indent="0">
              <a:buNone/>
              <a:defRPr sz="506"/>
            </a:lvl3pPr>
            <a:lvl4pPr marL="578644" indent="0">
              <a:buNone/>
              <a:defRPr sz="422"/>
            </a:lvl4pPr>
            <a:lvl5pPr marL="771525" indent="0">
              <a:buNone/>
              <a:defRPr sz="422"/>
            </a:lvl5pPr>
            <a:lvl6pPr marL="964406" indent="0">
              <a:buNone/>
              <a:defRPr sz="422"/>
            </a:lvl6pPr>
            <a:lvl7pPr marL="1157288" indent="0">
              <a:buNone/>
              <a:defRPr sz="422"/>
            </a:lvl7pPr>
            <a:lvl8pPr marL="1350169" indent="0">
              <a:buNone/>
              <a:defRPr sz="422"/>
            </a:lvl8pPr>
            <a:lvl9pPr marL="1543050" indent="0">
              <a:buNone/>
              <a:defRPr sz="42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26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4" y="609600"/>
            <a:ext cx="5934508" cy="1639886"/>
          </a:xfrm>
        </p:spPr>
        <p:txBody>
          <a:bodyPr anchor="b"/>
          <a:lstStyle>
            <a:lvl1pPr>
              <a:defRPr sz="13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2"/>
            <a:ext cx="3666691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1350"/>
            </a:lvl1pPr>
            <a:lvl2pPr marL="192881" indent="0">
              <a:buNone/>
              <a:defRPr sz="1181"/>
            </a:lvl2pPr>
            <a:lvl3pPr marL="385763" indent="0">
              <a:buNone/>
              <a:defRPr sz="1013"/>
            </a:lvl3pPr>
            <a:lvl4pPr marL="578644" indent="0">
              <a:buNone/>
              <a:defRPr sz="844"/>
            </a:lvl4pPr>
            <a:lvl5pPr marL="771525" indent="0">
              <a:buNone/>
              <a:defRPr sz="844"/>
            </a:lvl5pPr>
            <a:lvl6pPr marL="964406" indent="0">
              <a:buNone/>
              <a:defRPr sz="844"/>
            </a:lvl6pPr>
            <a:lvl7pPr marL="1157288" indent="0">
              <a:buNone/>
              <a:defRPr sz="844"/>
            </a:lvl7pPr>
            <a:lvl8pPr marL="1350169" indent="0">
              <a:buNone/>
              <a:defRPr sz="844"/>
            </a:lvl8pPr>
            <a:lvl9pPr marL="1543050" indent="0">
              <a:buNone/>
              <a:defRPr sz="84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2" y="2249486"/>
            <a:ext cx="5934511" cy="3541714"/>
          </a:xfrm>
        </p:spPr>
        <p:txBody>
          <a:bodyPr/>
          <a:lstStyle>
            <a:lvl1pPr marL="0" indent="0">
              <a:buNone/>
              <a:defRPr sz="675"/>
            </a:lvl1pPr>
            <a:lvl2pPr marL="192881" indent="0">
              <a:buNone/>
              <a:defRPr sz="591"/>
            </a:lvl2pPr>
            <a:lvl3pPr marL="385763" indent="0">
              <a:buNone/>
              <a:defRPr sz="506"/>
            </a:lvl3pPr>
            <a:lvl4pPr marL="578644" indent="0">
              <a:buNone/>
              <a:defRPr sz="422"/>
            </a:lvl4pPr>
            <a:lvl5pPr marL="771525" indent="0">
              <a:buNone/>
              <a:defRPr sz="422"/>
            </a:lvl5pPr>
            <a:lvl6pPr marL="964406" indent="0">
              <a:buNone/>
              <a:defRPr sz="422"/>
            </a:lvl6pPr>
            <a:lvl7pPr marL="1157288" indent="0">
              <a:buNone/>
              <a:defRPr sz="422"/>
            </a:lvl7pPr>
            <a:lvl8pPr marL="1350169" indent="0">
              <a:buNone/>
              <a:defRPr sz="422"/>
            </a:lvl8pPr>
            <a:lvl9pPr marL="1543050" indent="0">
              <a:buNone/>
              <a:defRPr sz="42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08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70"/>
            <a:ext cx="9912355" cy="819355"/>
          </a:xfrm>
        </p:spPr>
        <p:txBody>
          <a:bodyPr anchor="b">
            <a:normAutofit/>
          </a:bodyPr>
          <a:lstStyle>
            <a:lvl1pPr>
              <a:defRPr sz="13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0" y="606426"/>
            <a:ext cx="9912355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35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675"/>
            </a:lvl1pPr>
            <a:lvl2pPr marL="192881" indent="0">
              <a:buNone/>
              <a:defRPr sz="591"/>
            </a:lvl2pPr>
            <a:lvl3pPr marL="385763" indent="0">
              <a:buNone/>
              <a:defRPr sz="506"/>
            </a:lvl3pPr>
            <a:lvl4pPr marL="578644" indent="0">
              <a:buNone/>
              <a:defRPr sz="422"/>
            </a:lvl4pPr>
            <a:lvl5pPr marL="771525" indent="0">
              <a:buNone/>
              <a:defRPr sz="422"/>
            </a:lvl5pPr>
            <a:lvl6pPr marL="964406" indent="0">
              <a:buNone/>
              <a:defRPr sz="422"/>
            </a:lvl6pPr>
            <a:lvl7pPr marL="1157288" indent="0">
              <a:buNone/>
              <a:defRPr sz="422"/>
            </a:lvl7pPr>
            <a:lvl8pPr marL="1350169" indent="0">
              <a:buNone/>
              <a:defRPr sz="422"/>
            </a:lvl8pPr>
            <a:lvl9pPr marL="1543050" indent="0">
              <a:buNone/>
              <a:defRPr sz="42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82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15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4419605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760"/>
            </a:lvl1pPr>
            <a:lvl2pPr marL="192881" indent="0">
              <a:buNone/>
              <a:defRPr sz="591"/>
            </a:lvl2pPr>
            <a:lvl3pPr marL="385763" indent="0">
              <a:buNone/>
              <a:defRPr sz="506"/>
            </a:lvl3pPr>
            <a:lvl4pPr marL="578644" indent="0">
              <a:buNone/>
              <a:defRPr sz="422"/>
            </a:lvl4pPr>
            <a:lvl5pPr marL="771525" indent="0">
              <a:buNone/>
              <a:defRPr sz="422"/>
            </a:lvl5pPr>
            <a:lvl6pPr marL="964406" indent="0">
              <a:buNone/>
              <a:defRPr sz="422"/>
            </a:lvl6pPr>
            <a:lvl7pPr marL="1157288" indent="0">
              <a:buNone/>
              <a:defRPr sz="422"/>
            </a:lvl7pPr>
            <a:lvl8pPr marL="1350169" indent="0">
              <a:buNone/>
              <a:defRPr sz="422"/>
            </a:lvl8pPr>
            <a:lvl9pPr marL="1543050" indent="0">
              <a:buNone/>
              <a:defRPr sz="42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527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1"/>
            <a:ext cx="9302752" cy="2748429"/>
          </a:xfrm>
        </p:spPr>
        <p:txBody>
          <a:bodyPr anchor="ctr">
            <a:normAutofit/>
          </a:bodyPr>
          <a:lstStyle>
            <a:lvl1pPr>
              <a:defRPr sz="15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591"/>
            </a:lvl1pPr>
            <a:lvl2pPr marL="192881" indent="0">
              <a:buNone/>
              <a:defRPr sz="591"/>
            </a:lvl2pPr>
            <a:lvl3pPr marL="385763" indent="0">
              <a:buNone/>
              <a:defRPr sz="506"/>
            </a:lvl3pPr>
            <a:lvl4pPr marL="578644" indent="0">
              <a:buNone/>
              <a:defRPr sz="422"/>
            </a:lvl4pPr>
            <a:lvl5pPr marL="771525" indent="0">
              <a:buNone/>
              <a:defRPr sz="422"/>
            </a:lvl5pPr>
            <a:lvl6pPr marL="964406" indent="0">
              <a:buNone/>
              <a:defRPr sz="422"/>
            </a:lvl6pPr>
            <a:lvl7pPr marL="1157288" indent="0">
              <a:buNone/>
              <a:defRPr sz="422"/>
            </a:lvl7pPr>
            <a:lvl8pPr marL="1350169" indent="0">
              <a:buNone/>
              <a:defRPr sz="422"/>
            </a:lvl8pPr>
            <a:lvl9pPr marL="1543050" indent="0">
              <a:buNone/>
              <a:defRPr sz="42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309919"/>
            <a:ext cx="9906003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760"/>
            </a:lvl1pPr>
            <a:lvl2pPr marL="192881" indent="0">
              <a:buNone/>
              <a:defRPr sz="591"/>
            </a:lvl2pPr>
            <a:lvl3pPr marL="385763" indent="0">
              <a:buNone/>
              <a:defRPr sz="506"/>
            </a:lvl3pPr>
            <a:lvl4pPr marL="578644" indent="0">
              <a:buNone/>
              <a:defRPr sz="422"/>
            </a:lvl4pPr>
            <a:lvl5pPr marL="771525" indent="0">
              <a:buNone/>
              <a:defRPr sz="422"/>
            </a:lvl5pPr>
            <a:lvl6pPr marL="964406" indent="0">
              <a:buNone/>
              <a:defRPr sz="422"/>
            </a:lvl6pPr>
            <a:lvl7pPr marL="1157288" indent="0">
              <a:buNone/>
              <a:defRPr sz="422"/>
            </a:lvl7pPr>
            <a:lvl8pPr marL="1350169" indent="0">
              <a:buNone/>
              <a:defRPr sz="422"/>
            </a:lvl8pPr>
            <a:lvl9pPr marL="1543050" indent="0">
              <a:buNone/>
              <a:defRPr sz="42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38576" tIns="19289" rIns="38576" bIns="19289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3375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1" y="2764972"/>
            <a:ext cx="609600" cy="584776"/>
          </a:xfrm>
          <a:prstGeom prst="rect">
            <a:avLst/>
          </a:prstGeom>
        </p:spPr>
        <p:txBody>
          <a:bodyPr vert="horz" lIns="38576" tIns="19289" rIns="38576" bIns="19289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3375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3209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2134047"/>
            <a:ext cx="9906001" cy="2511835"/>
          </a:xfrm>
        </p:spPr>
        <p:txBody>
          <a:bodyPr anchor="b">
            <a:normAutofit/>
          </a:bodyPr>
          <a:lstStyle>
            <a:lvl1pPr>
              <a:defRPr sz="15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8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760"/>
            </a:lvl1pPr>
            <a:lvl2pPr marL="192881" indent="0">
              <a:buNone/>
              <a:defRPr sz="591"/>
            </a:lvl2pPr>
            <a:lvl3pPr marL="385763" indent="0">
              <a:buNone/>
              <a:defRPr sz="506"/>
            </a:lvl3pPr>
            <a:lvl4pPr marL="578644" indent="0">
              <a:buNone/>
              <a:defRPr sz="422"/>
            </a:lvl4pPr>
            <a:lvl5pPr marL="771525" indent="0">
              <a:buNone/>
              <a:defRPr sz="422"/>
            </a:lvl5pPr>
            <a:lvl6pPr marL="964406" indent="0">
              <a:buNone/>
              <a:defRPr sz="422"/>
            </a:lvl6pPr>
            <a:lvl7pPr marL="1157288" indent="0">
              <a:buNone/>
              <a:defRPr sz="422"/>
            </a:lvl7pPr>
            <a:lvl8pPr marL="1350169" indent="0">
              <a:buNone/>
              <a:defRPr sz="422"/>
            </a:lvl8pPr>
            <a:lvl9pPr marL="1543050" indent="0">
              <a:buNone/>
              <a:defRPr sz="42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280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2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013" b="0" cap="all" baseline="0">
                <a:solidFill>
                  <a:schemeClr val="tx1"/>
                </a:solidFill>
              </a:defRPr>
            </a:lvl1pPr>
            <a:lvl2pPr marL="192881" indent="0">
              <a:buNone/>
              <a:defRPr sz="844" b="1"/>
            </a:lvl2pPr>
            <a:lvl3pPr marL="385763" indent="0">
              <a:buNone/>
              <a:defRPr sz="760" b="1"/>
            </a:lvl3pPr>
            <a:lvl4pPr marL="578644" indent="0">
              <a:buNone/>
              <a:defRPr sz="675" b="1"/>
            </a:lvl4pPr>
            <a:lvl5pPr marL="771525" indent="0">
              <a:buNone/>
              <a:defRPr sz="675" b="1"/>
            </a:lvl5pPr>
            <a:lvl6pPr marL="964406" indent="0">
              <a:buNone/>
              <a:defRPr sz="675" b="1"/>
            </a:lvl6pPr>
            <a:lvl7pPr marL="1157288" indent="0">
              <a:buNone/>
              <a:defRPr sz="675" b="1"/>
            </a:lvl7pPr>
            <a:lvl8pPr marL="1350169" indent="0">
              <a:buNone/>
              <a:defRPr sz="675" b="1"/>
            </a:lvl8pPr>
            <a:lvl9pPr marL="1543050" indent="0">
              <a:buNone/>
              <a:defRPr sz="67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22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591"/>
            </a:lvl1pPr>
            <a:lvl2pPr marL="192881" indent="0">
              <a:buNone/>
              <a:defRPr sz="506"/>
            </a:lvl2pPr>
            <a:lvl3pPr marL="385763" indent="0">
              <a:buNone/>
              <a:defRPr sz="422"/>
            </a:lvl3pPr>
            <a:lvl4pPr marL="578644" indent="0">
              <a:buNone/>
              <a:defRPr sz="380"/>
            </a:lvl4pPr>
            <a:lvl5pPr marL="771525" indent="0">
              <a:buNone/>
              <a:defRPr sz="380"/>
            </a:lvl5pPr>
            <a:lvl6pPr marL="964406" indent="0">
              <a:buNone/>
              <a:defRPr sz="380"/>
            </a:lvl6pPr>
            <a:lvl7pPr marL="1157288" indent="0">
              <a:buNone/>
              <a:defRPr sz="380"/>
            </a:lvl7pPr>
            <a:lvl8pPr marL="1350169" indent="0">
              <a:buNone/>
              <a:defRPr sz="380"/>
            </a:lvl8pPr>
            <a:lvl9pPr marL="1543050" indent="0">
              <a:buNone/>
              <a:defRPr sz="3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70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013" b="0" cap="all" baseline="0">
                <a:solidFill>
                  <a:schemeClr val="tx1"/>
                </a:solidFill>
              </a:defRPr>
            </a:lvl1pPr>
            <a:lvl2pPr marL="192881" indent="0">
              <a:buNone/>
              <a:defRPr sz="844" b="1"/>
            </a:lvl2pPr>
            <a:lvl3pPr marL="385763" indent="0">
              <a:buNone/>
              <a:defRPr sz="760" b="1"/>
            </a:lvl3pPr>
            <a:lvl4pPr marL="578644" indent="0">
              <a:buNone/>
              <a:defRPr sz="675" b="1"/>
            </a:lvl4pPr>
            <a:lvl5pPr marL="771525" indent="0">
              <a:buNone/>
              <a:defRPr sz="675" b="1"/>
            </a:lvl5pPr>
            <a:lvl6pPr marL="964406" indent="0">
              <a:buNone/>
              <a:defRPr sz="675" b="1"/>
            </a:lvl6pPr>
            <a:lvl7pPr marL="1157288" indent="0">
              <a:buNone/>
              <a:defRPr sz="675" b="1"/>
            </a:lvl7pPr>
            <a:lvl8pPr marL="1350169" indent="0">
              <a:buNone/>
              <a:defRPr sz="675" b="1"/>
            </a:lvl8pPr>
            <a:lvl9pPr marL="1543050" indent="0">
              <a:buNone/>
              <a:defRPr sz="67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5" y="3363435"/>
            <a:ext cx="3195831" cy="2430936"/>
          </a:xfrm>
        </p:spPr>
        <p:txBody>
          <a:bodyPr anchor="t">
            <a:normAutofit/>
          </a:bodyPr>
          <a:lstStyle>
            <a:lvl1pPr marL="0" indent="0">
              <a:buNone/>
              <a:defRPr sz="591"/>
            </a:lvl1pPr>
            <a:lvl2pPr marL="192881" indent="0">
              <a:buNone/>
              <a:defRPr sz="506"/>
            </a:lvl2pPr>
            <a:lvl3pPr marL="385763" indent="0">
              <a:buNone/>
              <a:defRPr sz="422"/>
            </a:lvl3pPr>
            <a:lvl4pPr marL="578644" indent="0">
              <a:buNone/>
              <a:defRPr sz="380"/>
            </a:lvl4pPr>
            <a:lvl5pPr marL="771525" indent="0">
              <a:buNone/>
              <a:defRPr sz="380"/>
            </a:lvl5pPr>
            <a:lvl6pPr marL="964406" indent="0">
              <a:buNone/>
              <a:defRPr sz="380"/>
            </a:lvl6pPr>
            <a:lvl7pPr marL="1157288" indent="0">
              <a:buNone/>
              <a:defRPr sz="380"/>
            </a:lvl7pPr>
            <a:lvl8pPr marL="1350169" indent="0">
              <a:buNone/>
              <a:defRPr sz="380"/>
            </a:lvl8pPr>
            <a:lvl9pPr marL="1543050" indent="0">
              <a:buNone/>
              <a:defRPr sz="3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3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013" b="0" cap="all" baseline="0">
                <a:solidFill>
                  <a:schemeClr val="tx1"/>
                </a:solidFill>
              </a:defRPr>
            </a:lvl1pPr>
            <a:lvl2pPr marL="192881" indent="0">
              <a:buNone/>
              <a:defRPr sz="844" b="1"/>
            </a:lvl2pPr>
            <a:lvl3pPr marL="385763" indent="0">
              <a:buNone/>
              <a:defRPr sz="760" b="1"/>
            </a:lvl3pPr>
            <a:lvl4pPr marL="578644" indent="0">
              <a:buNone/>
              <a:defRPr sz="675" b="1"/>
            </a:lvl4pPr>
            <a:lvl5pPr marL="771525" indent="0">
              <a:buNone/>
              <a:defRPr sz="675" b="1"/>
            </a:lvl5pPr>
            <a:lvl6pPr marL="964406" indent="0">
              <a:buNone/>
              <a:defRPr sz="675" b="1"/>
            </a:lvl6pPr>
            <a:lvl7pPr marL="1157288" indent="0">
              <a:buNone/>
              <a:defRPr sz="675" b="1"/>
            </a:lvl7pPr>
            <a:lvl8pPr marL="1350169" indent="0">
              <a:buNone/>
              <a:defRPr sz="675" b="1"/>
            </a:lvl8pPr>
            <a:lvl9pPr marL="1543050" indent="0">
              <a:buNone/>
              <a:defRPr sz="67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3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591"/>
            </a:lvl1pPr>
            <a:lvl2pPr marL="192881" indent="0">
              <a:buNone/>
              <a:defRPr sz="506"/>
            </a:lvl2pPr>
            <a:lvl3pPr marL="385763" indent="0">
              <a:buNone/>
              <a:defRPr sz="422"/>
            </a:lvl3pPr>
            <a:lvl4pPr marL="578644" indent="0">
              <a:buNone/>
              <a:defRPr sz="380"/>
            </a:lvl4pPr>
            <a:lvl5pPr marL="771525" indent="0">
              <a:buNone/>
              <a:defRPr sz="380"/>
            </a:lvl5pPr>
            <a:lvl6pPr marL="964406" indent="0">
              <a:buNone/>
              <a:defRPr sz="380"/>
            </a:lvl6pPr>
            <a:lvl7pPr marL="1157288" indent="0">
              <a:buNone/>
              <a:defRPr sz="380"/>
            </a:lvl7pPr>
            <a:lvl8pPr marL="1350169" indent="0">
              <a:buNone/>
              <a:defRPr sz="380"/>
            </a:lvl8pPr>
            <a:lvl9pPr marL="1543050" indent="0">
              <a:buNone/>
              <a:defRPr sz="3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986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2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844" b="0" cap="all" baseline="0">
                <a:solidFill>
                  <a:schemeClr val="tx1"/>
                </a:solidFill>
              </a:defRPr>
            </a:lvl1pPr>
            <a:lvl2pPr marL="192881" indent="0">
              <a:buNone/>
              <a:defRPr sz="844" b="1"/>
            </a:lvl2pPr>
            <a:lvl3pPr marL="385763" indent="0">
              <a:buNone/>
              <a:defRPr sz="760" b="1"/>
            </a:lvl3pPr>
            <a:lvl4pPr marL="578644" indent="0">
              <a:buNone/>
              <a:defRPr sz="675" b="1"/>
            </a:lvl4pPr>
            <a:lvl5pPr marL="771525" indent="0">
              <a:buNone/>
              <a:defRPr sz="675" b="1"/>
            </a:lvl5pPr>
            <a:lvl6pPr marL="964406" indent="0">
              <a:buNone/>
              <a:defRPr sz="675" b="1"/>
            </a:lvl6pPr>
            <a:lvl7pPr marL="1157288" indent="0">
              <a:buNone/>
              <a:defRPr sz="675" b="1"/>
            </a:lvl7pPr>
            <a:lvl8pPr marL="1350169" indent="0">
              <a:buNone/>
              <a:defRPr sz="675" b="1"/>
            </a:lvl8pPr>
            <a:lvl9pPr marL="1543050" indent="0">
              <a:buNone/>
              <a:defRPr sz="67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844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64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591"/>
            </a:lvl1pPr>
            <a:lvl2pPr marL="192881" indent="0">
              <a:buNone/>
              <a:defRPr sz="506"/>
            </a:lvl2pPr>
            <a:lvl3pPr marL="385763" indent="0">
              <a:buNone/>
              <a:defRPr sz="422"/>
            </a:lvl3pPr>
            <a:lvl4pPr marL="578644" indent="0">
              <a:buNone/>
              <a:defRPr sz="380"/>
            </a:lvl4pPr>
            <a:lvl5pPr marL="771525" indent="0">
              <a:buNone/>
              <a:defRPr sz="380"/>
            </a:lvl5pPr>
            <a:lvl6pPr marL="964406" indent="0">
              <a:buNone/>
              <a:defRPr sz="380"/>
            </a:lvl6pPr>
            <a:lvl7pPr marL="1157288" indent="0">
              <a:buNone/>
              <a:defRPr sz="380"/>
            </a:lvl7pPr>
            <a:lvl8pPr marL="1350169" indent="0">
              <a:buNone/>
              <a:defRPr sz="380"/>
            </a:lvl8pPr>
            <a:lvl9pPr marL="1543050" indent="0">
              <a:buNone/>
              <a:defRPr sz="3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844" b="0" cap="all" baseline="0">
                <a:solidFill>
                  <a:schemeClr val="tx1"/>
                </a:solidFill>
              </a:defRPr>
            </a:lvl1pPr>
            <a:lvl2pPr marL="192881" indent="0">
              <a:buNone/>
              <a:defRPr sz="844" b="1"/>
            </a:lvl2pPr>
            <a:lvl3pPr marL="385763" indent="0">
              <a:buNone/>
              <a:defRPr sz="760" b="1"/>
            </a:lvl3pPr>
            <a:lvl4pPr marL="578644" indent="0">
              <a:buNone/>
              <a:defRPr sz="675" b="1"/>
            </a:lvl4pPr>
            <a:lvl5pPr marL="771525" indent="0">
              <a:buNone/>
              <a:defRPr sz="675" b="1"/>
            </a:lvl5pPr>
            <a:lvl6pPr marL="964406" indent="0">
              <a:buNone/>
              <a:defRPr sz="675" b="1"/>
            </a:lvl6pPr>
            <a:lvl7pPr marL="1157288" indent="0">
              <a:buNone/>
              <a:defRPr sz="675" b="1"/>
            </a:lvl7pPr>
            <a:lvl8pPr marL="1350169" indent="0">
              <a:buNone/>
              <a:defRPr sz="675" b="1"/>
            </a:lvl8pPr>
            <a:lvl9pPr marL="1543050" indent="0">
              <a:buNone/>
              <a:defRPr sz="67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5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844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591"/>
            </a:lvl1pPr>
            <a:lvl2pPr marL="192881" indent="0">
              <a:buNone/>
              <a:defRPr sz="506"/>
            </a:lvl2pPr>
            <a:lvl3pPr marL="385763" indent="0">
              <a:buNone/>
              <a:defRPr sz="422"/>
            </a:lvl3pPr>
            <a:lvl4pPr marL="578644" indent="0">
              <a:buNone/>
              <a:defRPr sz="380"/>
            </a:lvl4pPr>
            <a:lvl5pPr marL="771525" indent="0">
              <a:buNone/>
              <a:defRPr sz="380"/>
            </a:lvl5pPr>
            <a:lvl6pPr marL="964406" indent="0">
              <a:buNone/>
              <a:defRPr sz="380"/>
            </a:lvl6pPr>
            <a:lvl7pPr marL="1157288" indent="0">
              <a:buNone/>
              <a:defRPr sz="380"/>
            </a:lvl7pPr>
            <a:lvl8pPr marL="1350169" indent="0">
              <a:buNone/>
              <a:defRPr sz="380"/>
            </a:lvl8pPr>
            <a:lvl9pPr marL="1543050" indent="0">
              <a:buNone/>
              <a:defRPr sz="3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8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844" b="0" cap="all" baseline="0">
                <a:solidFill>
                  <a:schemeClr val="tx1"/>
                </a:solidFill>
              </a:defRPr>
            </a:lvl1pPr>
            <a:lvl2pPr marL="192881" indent="0">
              <a:buNone/>
              <a:defRPr sz="844" b="1"/>
            </a:lvl2pPr>
            <a:lvl3pPr marL="385763" indent="0">
              <a:buNone/>
              <a:defRPr sz="760" b="1"/>
            </a:lvl3pPr>
            <a:lvl4pPr marL="578644" indent="0">
              <a:buNone/>
              <a:defRPr sz="675" b="1"/>
            </a:lvl4pPr>
            <a:lvl5pPr marL="771525" indent="0">
              <a:buNone/>
              <a:defRPr sz="675" b="1"/>
            </a:lvl5pPr>
            <a:lvl6pPr marL="964406" indent="0">
              <a:buNone/>
              <a:defRPr sz="675" b="1"/>
            </a:lvl6pPr>
            <a:lvl7pPr marL="1157288" indent="0">
              <a:buNone/>
              <a:defRPr sz="675" b="1"/>
            </a:lvl7pPr>
            <a:lvl8pPr marL="1350169" indent="0">
              <a:buNone/>
              <a:defRPr sz="675" b="1"/>
            </a:lvl8pPr>
            <a:lvl9pPr marL="1543050" indent="0">
              <a:buNone/>
              <a:defRPr sz="67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6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844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3" y="4980860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591"/>
            </a:lvl1pPr>
            <a:lvl2pPr marL="192881" indent="0">
              <a:buNone/>
              <a:defRPr sz="506"/>
            </a:lvl2pPr>
            <a:lvl3pPr marL="385763" indent="0">
              <a:buNone/>
              <a:defRPr sz="422"/>
            </a:lvl3pPr>
            <a:lvl4pPr marL="578644" indent="0">
              <a:buNone/>
              <a:defRPr sz="380"/>
            </a:lvl4pPr>
            <a:lvl5pPr marL="771525" indent="0">
              <a:buNone/>
              <a:defRPr sz="380"/>
            </a:lvl5pPr>
            <a:lvl6pPr marL="964406" indent="0">
              <a:buNone/>
              <a:defRPr sz="380"/>
            </a:lvl6pPr>
            <a:lvl7pPr marL="1157288" indent="0">
              <a:buNone/>
              <a:defRPr sz="380"/>
            </a:lvl7pPr>
            <a:lvl8pPr marL="1350169" indent="0">
              <a:buNone/>
              <a:defRPr sz="380"/>
            </a:lvl8pPr>
            <a:lvl9pPr marL="1543050" indent="0">
              <a:buNone/>
              <a:defRPr sz="3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487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04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1" y="609601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3" y="609601"/>
            <a:ext cx="7748591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13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2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2" y="618518"/>
            <a:ext cx="9905999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81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43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5" y="5883280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574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  <p:sldLayoutId id="2147483726" r:id="rId17"/>
  </p:sldLayoutIdLst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A62E76F-7594-C3DB-A6D0-FF0BD8F981D5}"/>
              </a:ext>
            </a:extLst>
          </p:cNvPr>
          <p:cNvSpPr txBox="1"/>
          <p:nvPr/>
        </p:nvSpPr>
        <p:spPr>
          <a:xfrm>
            <a:off x="5762979" y="3043239"/>
            <a:ext cx="771525" cy="771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sz="76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A8DAE9-D77B-1A26-CDF6-FB9487726F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19" y="0"/>
            <a:ext cx="11763375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9352133-00E5-9489-B4F4-18E21A3AA11F}"/>
              </a:ext>
            </a:extLst>
          </p:cNvPr>
          <p:cNvSpPr txBox="1"/>
          <p:nvPr/>
        </p:nvSpPr>
        <p:spPr>
          <a:xfrm>
            <a:off x="8658225" y="4300536"/>
            <a:ext cx="21526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b="1" dirty="0">
                <a:solidFill>
                  <a:schemeClr val="bg1"/>
                </a:solidFill>
              </a:rPr>
              <a:t>Group - 6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29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F216AF0-AF39-40AB-1898-6DD4F14FC0D4}"/>
              </a:ext>
            </a:extLst>
          </p:cNvPr>
          <p:cNvSpPr txBox="1"/>
          <p:nvPr/>
        </p:nvSpPr>
        <p:spPr>
          <a:xfrm>
            <a:off x="4538888" y="3043240"/>
            <a:ext cx="1942877" cy="19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sz="76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A05B2C-F9E2-4D8F-2FEF-81E21D0164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309564"/>
            <a:ext cx="11680031" cy="627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60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07B1286-1268-7310-7C74-0670ACB42981}"/>
              </a:ext>
            </a:extLst>
          </p:cNvPr>
          <p:cNvSpPr txBox="1"/>
          <p:nvPr/>
        </p:nvSpPr>
        <p:spPr>
          <a:xfrm>
            <a:off x="4805105" y="3002051"/>
            <a:ext cx="1803239" cy="209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760" dirty="0"/>
              <a:t>                                                                                                                                                                       </a:t>
            </a:r>
            <a:endParaRPr lang="en-US" sz="76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94CB2E-D303-BFC3-BCC6-549F43CAAD56}"/>
              </a:ext>
            </a:extLst>
          </p:cNvPr>
          <p:cNvSpPr txBox="1"/>
          <p:nvPr/>
        </p:nvSpPr>
        <p:spPr>
          <a:xfrm>
            <a:off x="4413314" y="3043239"/>
            <a:ext cx="2068451" cy="320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sz="76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5CC5ED-6026-3DDD-A56F-260A9BC9CBC9}"/>
              </a:ext>
            </a:extLst>
          </p:cNvPr>
          <p:cNvSpPr txBox="1"/>
          <p:nvPr/>
        </p:nvSpPr>
        <p:spPr>
          <a:xfrm>
            <a:off x="5710239" y="3043239"/>
            <a:ext cx="771525" cy="771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sz="76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070F77-6A8D-8DC1-535F-D67BE4570E2B}"/>
              </a:ext>
            </a:extLst>
          </p:cNvPr>
          <p:cNvSpPr txBox="1"/>
          <p:nvPr/>
        </p:nvSpPr>
        <p:spPr>
          <a:xfrm flipV="1">
            <a:off x="5707726" y="2635374"/>
            <a:ext cx="774038" cy="291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sz="76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7FD951E-59D8-1CD5-7269-F4F7789AAD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56" y="190500"/>
            <a:ext cx="11656219" cy="642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571748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6D03CC1-B9D9-FDA6-0DE3-1A9A4CD7A9E2}"/>
              </a:ext>
            </a:extLst>
          </p:cNvPr>
          <p:cNvSpPr txBox="1"/>
          <p:nvPr/>
        </p:nvSpPr>
        <p:spPr>
          <a:xfrm flipV="1">
            <a:off x="3941157" y="2464595"/>
            <a:ext cx="2540608" cy="578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sz="76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8A6D04-F83C-FE00-C183-6B34E432F960}"/>
              </a:ext>
            </a:extLst>
          </p:cNvPr>
          <p:cNvSpPr txBox="1"/>
          <p:nvPr/>
        </p:nvSpPr>
        <p:spPr>
          <a:xfrm flipV="1">
            <a:off x="4162165" y="2524871"/>
            <a:ext cx="2319599" cy="518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sz="76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61DC62-F329-73DF-885A-3C761683937A}"/>
              </a:ext>
            </a:extLst>
          </p:cNvPr>
          <p:cNvSpPr txBox="1"/>
          <p:nvPr/>
        </p:nvSpPr>
        <p:spPr>
          <a:xfrm flipV="1">
            <a:off x="4513773" y="2524871"/>
            <a:ext cx="1967992" cy="518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sz="76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85A965-6932-36A6-28F7-6B0A72C9E2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6" y="267890"/>
            <a:ext cx="11799094" cy="632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8927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15DE084-2204-A17C-90A3-EEB3B0F31832}"/>
              </a:ext>
            </a:extLst>
          </p:cNvPr>
          <p:cNvSpPr txBox="1"/>
          <p:nvPr/>
        </p:nvSpPr>
        <p:spPr>
          <a:xfrm>
            <a:off x="5175647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77A404-1996-F040-14FC-660A5BBE3C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70" y="273844"/>
            <a:ext cx="11418094" cy="626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0002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23A0A65-C00B-10B2-B264-254AE137B189}"/>
              </a:ext>
            </a:extLst>
          </p:cNvPr>
          <p:cNvSpPr txBox="1"/>
          <p:nvPr/>
        </p:nvSpPr>
        <p:spPr>
          <a:xfrm>
            <a:off x="5710239" y="3043239"/>
            <a:ext cx="771525" cy="771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sz="76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A7C069-66E4-9E57-F131-91B07E4E7BED}"/>
              </a:ext>
            </a:extLst>
          </p:cNvPr>
          <p:cNvSpPr txBox="1"/>
          <p:nvPr/>
        </p:nvSpPr>
        <p:spPr>
          <a:xfrm flipV="1">
            <a:off x="5905131" y="3814764"/>
            <a:ext cx="574123" cy="19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sz="76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241C56-2070-FAB5-7E17-EDD5B2A8AE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38" y="321469"/>
            <a:ext cx="11644311" cy="631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4786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B6BB64-1C8D-F13D-5864-EEB3BA4288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63" y="464344"/>
            <a:ext cx="11537156" cy="604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838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EFEAC9-E27E-A1C6-784F-CE77642FD6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45" y="285749"/>
            <a:ext cx="11560968" cy="63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930647"/>
      </p:ext>
    </p:extLst>
  </p:cSld>
  <p:clrMapOvr>
    <a:masterClrMapping/>
  </p:clrMapOvr>
  <p:transition spd="slow">
    <p:wheel spokes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7D34DE-5016-DBF8-5D25-3A9FD4526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4" y="357188"/>
            <a:ext cx="11703842" cy="621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3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Circuit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Debanjana Das</dc:creator>
  <cp:lastModifiedBy>Debanjana Das</cp:lastModifiedBy>
  <cp:revision>29</cp:revision>
  <dcterms:created xsi:type="dcterms:W3CDTF">2026-08-25T09:09:44Z</dcterms:created>
  <dcterms:modified xsi:type="dcterms:W3CDTF">2026-09-13T16:59:35Z</dcterms:modified>
</cp:coreProperties>
</file>