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9.jpg" /><Relationship Id="rId4" Type="http://schemas.openxmlformats.org/officeDocument/2006/relationships/image" Target="../media/image8.jp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1714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11969496" cy="6638544"/>
          </a:xfrm>
          <a:prstGeom prst="rect">
            <a:avLst/>
          </a:prstGeom>
          <a:noFill/>
          <a:ln w="13970">
            <a:solidFill>
              <a:srgbClr val="CD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347472"/>
            <a:ext cx="11475720" cy="658368"/>
          </a:xfrm>
          <a:prstGeom prst="roundRect">
            <a:avLst/>
          </a:prstGeom>
          <a:solidFill>
            <a:srgbClr val="F7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11480"/>
            <a:ext cx="1106424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2400" b="1">
                <a:solidFill>
                  <a:srgbClr val="142D5F"/>
                </a:solidFill>
                <a:latin typeface="Georgia"/>
              </a:defRPr>
            </a:pPr>
            <a:r>
              <a:t>What is Gender Equality?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141732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40360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1325880"/>
            <a:ext cx="5623560" cy="86868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Gender equality means giving every individual, regardless of their gender, the same rights, opportunities and respect.</a:t>
            </a:r>
          </a:p>
        </p:txBody>
      </p:sp>
      <p:sp>
        <p:nvSpPr>
          <p:cNvPr id="8" name="Oval 7"/>
          <p:cNvSpPr/>
          <p:nvPr/>
        </p:nvSpPr>
        <p:spPr>
          <a:xfrm>
            <a:off x="502920" y="315468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314096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063240"/>
            <a:ext cx="562356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It is about fairness, not sameness.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84264" y="1289304"/>
            <a:ext cx="4873752" cy="46451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crop_gen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1325880"/>
            <a:ext cx="48006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11969496" cy="6638544"/>
          </a:xfrm>
          <a:prstGeom prst="rect">
            <a:avLst/>
          </a:prstGeom>
          <a:noFill/>
          <a:ln w="13970">
            <a:solidFill>
              <a:srgbClr val="CD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347472"/>
            <a:ext cx="11475720" cy="658368"/>
          </a:xfrm>
          <a:prstGeom prst="roundRect">
            <a:avLst/>
          </a:prstGeom>
          <a:solidFill>
            <a:srgbClr val="CCE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11480"/>
            <a:ext cx="1106424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2400" b="1">
                <a:solidFill>
                  <a:srgbClr val="142D5F"/>
                </a:solidFill>
                <a:latin typeface="Georgia"/>
              </a:defRPr>
            </a:pPr>
            <a:r>
              <a:t>Why Curriculum and Textbooks Matter?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141732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40360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1325880"/>
            <a:ext cx="5623560" cy="64008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They shape what children learn, think and believe.</a:t>
            </a:r>
          </a:p>
        </p:txBody>
      </p:sp>
      <p:sp>
        <p:nvSpPr>
          <p:cNvPr id="8" name="Oval 7"/>
          <p:cNvSpPr/>
          <p:nvPr/>
        </p:nvSpPr>
        <p:spPr>
          <a:xfrm>
            <a:off x="502920" y="242316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240944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331720"/>
            <a:ext cx="5623560" cy="64008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They influence attitudes, values and behaviour.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342900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341528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3337560"/>
            <a:ext cx="562356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They can either challenge stereotypes or reinforce them.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58584" y="1289304"/>
            <a:ext cx="4553712" cy="4690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crop_book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1325880"/>
            <a:ext cx="4480560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11969496" cy="6638544"/>
          </a:xfrm>
          <a:prstGeom prst="rect">
            <a:avLst/>
          </a:prstGeom>
          <a:noFill/>
          <a:ln w="13970">
            <a:solidFill>
              <a:srgbClr val="CD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347472"/>
            <a:ext cx="11475720" cy="658368"/>
          </a:xfrm>
          <a:prstGeom prst="roundRect">
            <a:avLst/>
          </a:prstGeom>
          <a:solidFill>
            <a:srgbClr val="DDD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11480"/>
            <a:ext cx="1106424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2400" b="1">
                <a:solidFill>
                  <a:srgbClr val="142D5F"/>
                </a:solidFill>
                <a:latin typeface="Georgia"/>
              </a:defRPr>
            </a:pPr>
            <a:r>
              <a:t>How Curriculum Promotes Gender Equality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132588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31216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1234440"/>
            <a:ext cx="562356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Includes equal participation of girls and boys in all subjects and activities.</a:t>
            </a:r>
          </a:p>
        </p:txBody>
      </p:sp>
      <p:sp>
        <p:nvSpPr>
          <p:cNvPr id="8" name="Oval 7"/>
          <p:cNvSpPr/>
          <p:nvPr/>
        </p:nvSpPr>
        <p:spPr>
          <a:xfrm>
            <a:off x="502920" y="233172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231800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240280"/>
            <a:ext cx="562356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Recognises diverse roles and contributions of both genders.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333756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332384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3246120"/>
            <a:ext cx="562356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Encourages critical thinking about gender stereotypes.</a:t>
            </a:r>
          </a:p>
        </p:txBody>
      </p:sp>
      <p:sp>
        <p:nvSpPr>
          <p:cNvPr id="14" name="Oval 13"/>
          <p:cNvSpPr/>
          <p:nvPr/>
        </p:nvSpPr>
        <p:spPr>
          <a:xfrm>
            <a:off x="502920" y="434340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432968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4251960"/>
            <a:ext cx="562356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Promotes respect, empathy and shared responsibilities.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67144" y="1225295"/>
            <a:ext cx="4599432" cy="48280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crop_curricul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1261872"/>
            <a:ext cx="4526280" cy="4754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11969496" cy="6638544"/>
          </a:xfrm>
          <a:prstGeom prst="rect">
            <a:avLst/>
          </a:prstGeom>
          <a:noFill/>
          <a:ln w="13970">
            <a:solidFill>
              <a:srgbClr val="CD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347472"/>
            <a:ext cx="11475720" cy="658368"/>
          </a:xfrm>
          <a:prstGeom prst="roundRect">
            <a:avLst/>
          </a:prstGeom>
          <a:solidFill>
            <a:srgbClr val="CDE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11480"/>
            <a:ext cx="1106424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2400" b="1">
                <a:solidFill>
                  <a:srgbClr val="142D5F"/>
                </a:solidFill>
                <a:latin typeface="Georgia"/>
              </a:defRPr>
            </a:pPr>
            <a:r>
              <a:t>How Textbooks Reinforce Equality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1234440"/>
            <a:ext cx="201168" cy="201168"/>
          </a:xfrm>
          <a:prstGeom prst="ellipse">
            <a:avLst/>
          </a:prstGeom>
          <a:solidFill>
            <a:srgbClr val="32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22072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1143000"/>
            <a:ext cx="5623560" cy="82296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Show equal representation of women and men in stories, images and examples.</a:t>
            </a:r>
          </a:p>
        </p:txBody>
      </p:sp>
      <p:sp>
        <p:nvSpPr>
          <p:cNvPr id="8" name="Oval 7"/>
          <p:cNvSpPr/>
          <p:nvPr/>
        </p:nvSpPr>
        <p:spPr>
          <a:xfrm>
            <a:off x="502920" y="2331720"/>
            <a:ext cx="201168" cy="201168"/>
          </a:xfrm>
          <a:prstGeom prst="ellipse">
            <a:avLst/>
          </a:prstGeom>
          <a:solidFill>
            <a:srgbClr val="32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231800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240280"/>
            <a:ext cx="5623560" cy="86868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Present women in leadership, science, sports, politics and other diverse fields.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3520440"/>
            <a:ext cx="201168" cy="201168"/>
          </a:xfrm>
          <a:prstGeom prst="ellipse">
            <a:avLst/>
          </a:prstGeom>
          <a:solidFill>
            <a:srgbClr val="32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350672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3429000"/>
            <a:ext cx="562356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Avoid gender-biased language (e.g., “he” only).</a:t>
            </a:r>
          </a:p>
        </p:txBody>
      </p:sp>
      <p:sp>
        <p:nvSpPr>
          <p:cNvPr id="14" name="Oval 13"/>
          <p:cNvSpPr/>
          <p:nvPr/>
        </p:nvSpPr>
        <p:spPr>
          <a:xfrm>
            <a:off x="502920" y="4526279"/>
            <a:ext cx="201168" cy="201168"/>
          </a:xfrm>
          <a:prstGeom prst="ellipse">
            <a:avLst/>
          </a:prstGeom>
          <a:solidFill>
            <a:srgbClr val="32A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451256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4434840"/>
            <a:ext cx="562356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Include varied family structures and shared household roles.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78624" y="1197864"/>
            <a:ext cx="4187952" cy="48280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crop_textbook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234440"/>
            <a:ext cx="4114800" cy="4754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47472" y="256032"/>
            <a:ext cx="11475720" cy="713232"/>
          </a:xfrm>
          <a:prstGeom prst="roundRect">
            <a:avLst/>
          </a:prstGeom>
          <a:solidFill>
            <a:srgbClr val="F9ECC2"/>
          </a:solidFill>
          <a:ln>
            <a:solidFill>
              <a:srgbClr val="E6D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500" b="1">
                <a:solidFill>
                  <a:srgbClr val="1E3A5F"/>
                </a:solidFill>
                <a:latin typeface="Georgia"/>
              </a:rPr>
              <a:t>Examples of Gender-Responsive Content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1298448"/>
            <a:ext cx="5532120" cy="2267712"/>
          </a:xfrm>
          <a:prstGeom prst="roundRect">
            <a:avLst/>
          </a:prstGeom>
          <a:solidFill>
            <a:srgbClr val="FFFFFF"/>
          </a:solidFill>
          <a:ln>
            <a:solidFill>
              <a:srgbClr val="E1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ex_science_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417319"/>
            <a:ext cx="5294376" cy="16002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22960" y="3090672"/>
            <a:ext cx="4892040" cy="438912"/>
          </a:xfrm>
          <a:prstGeom prst="roundRect">
            <a:avLst/>
          </a:prstGeom>
          <a:solidFill>
            <a:srgbClr val="FFF7E3"/>
          </a:solidFill>
          <a:ln>
            <a:solidFill>
              <a:srgbClr val="EEE0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E3A5F"/>
                </a:solidFill>
                <a:latin typeface="Aptos Display"/>
              </a:rPr>
              <a:t>Women in Science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912" y="1298448"/>
            <a:ext cx="5532120" cy="2267712"/>
          </a:xfrm>
          <a:prstGeom prst="roundRect">
            <a:avLst/>
          </a:prstGeom>
          <a:solidFill>
            <a:srgbClr val="FFFFFF"/>
          </a:solidFill>
          <a:ln>
            <a:solidFill>
              <a:srgbClr val="E1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ex_teaching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784" y="1417319"/>
            <a:ext cx="5294376" cy="16002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73952" y="3090672"/>
            <a:ext cx="4892040" cy="438912"/>
          </a:xfrm>
          <a:prstGeom prst="roundRect">
            <a:avLst/>
          </a:prstGeom>
          <a:solidFill>
            <a:srgbClr val="FFF7E3"/>
          </a:solidFill>
          <a:ln>
            <a:solidFill>
              <a:srgbClr val="EEE0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E3A5F"/>
                </a:solidFill>
                <a:latin typeface="Aptos Display"/>
              </a:rPr>
              <a:t>Men in Teaching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822191"/>
            <a:ext cx="5532120" cy="2267712"/>
          </a:xfrm>
          <a:prstGeom prst="roundRect">
            <a:avLst/>
          </a:prstGeom>
          <a:solidFill>
            <a:srgbClr val="FFFFFF"/>
          </a:solidFill>
          <a:ln>
            <a:solidFill>
              <a:srgbClr val="E1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ex_sports_pho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3941063"/>
            <a:ext cx="5294376" cy="16002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22960" y="5614416"/>
            <a:ext cx="4892040" cy="438912"/>
          </a:xfrm>
          <a:prstGeom prst="roundRect">
            <a:avLst/>
          </a:prstGeom>
          <a:solidFill>
            <a:srgbClr val="FFF7E3"/>
          </a:solidFill>
          <a:ln>
            <a:solidFill>
              <a:srgbClr val="EEE0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E3A5F"/>
                </a:solidFill>
                <a:latin typeface="Aptos Display"/>
              </a:rPr>
              <a:t>Girls in Sports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53912" y="3822191"/>
            <a:ext cx="5532120" cy="2267712"/>
          </a:xfrm>
          <a:prstGeom prst="roundRect">
            <a:avLst/>
          </a:prstGeom>
          <a:solidFill>
            <a:srgbClr val="FFFFFF"/>
          </a:solidFill>
          <a:ln>
            <a:solidFill>
              <a:srgbClr val="E1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ex_household_phot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784" y="3941063"/>
            <a:ext cx="5294376" cy="160020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473952" y="5614416"/>
            <a:ext cx="4892040" cy="438912"/>
          </a:xfrm>
          <a:prstGeom prst="roundRect">
            <a:avLst/>
          </a:prstGeom>
          <a:solidFill>
            <a:srgbClr val="FFF7E3"/>
          </a:solidFill>
          <a:ln>
            <a:solidFill>
              <a:srgbClr val="EEE0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1E3A5F"/>
                </a:solidFill>
                <a:latin typeface="Aptos Display"/>
              </a:rPr>
              <a:t>Boys in Household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11969496" cy="6638544"/>
          </a:xfrm>
          <a:prstGeom prst="rect">
            <a:avLst/>
          </a:prstGeom>
          <a:noFill/>
          <a:ln w="13970">
            <a:solidFill>
              <a:srgbClr val="CD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347472"/>
            <a:ext cx="11475720" cy="658368"/>
          </a:xfrm>
          <a:prstGeom prst="roundRect">
            <a:avLst/>
          </a:prstGeom>
          <a:solidFill>
            <a:srgbClr val="F7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11480"/>
            <a:ext cx="1106424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2400" b="1">
                <a:solidFill>
                  <a:srgbClr val="142D5F"/>
                </a:solidFill>
                <a:latin typeface="Georgia"/>
              </a:defRPr>
            </a:pPr>
            <a:r>
              <a:t>Addressing Stereotypes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1417320"/>
            <a:ext cx="201168" cy="201168"/>
          </a:xfrm>
          <a:prstGeom prst="ellipse">
            <a:avLst/>
          </a:prstGeom>
          <a:solidFill>
            <a:srgbClr val="BE2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40360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1325880"/>
            <a:ext cx="5623560" cy="68580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Challenge traditional gender roles and limiting beliefs.</a:t>
            </a:r>
          </a:p>
        </p:txBody>
      </p:sp>
      <p:sp>
        <p:nvSpPr>
          <p:cNvPr id="8" name="Oval 7"/>
          <p:cNvSpPr/>
          <p:nvPr/>
        </p:nvSpPr>
        <p:spPr>
          <a:xfrm>
            <a:off x="502920" y="2606040"/>
            <a:ext cx="201168" cy="201168"/>
          </a:xfrm>
          <a:prstGeom prst="ellipse">
            <a:avLst/>
          </a:prstGeom>
          <a:solidFill>
            <a:srgbClr val="BE2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259232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514600"/>
            <a:ext cx="5623560" cy="68580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Show girls and boys in non-traditional roles.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3794759"/>
            <a:ext cx="201168" cy="201168"/>
          </a:xfrm>
          <a:prstGeom prst="ellipse">
            <a:avLst/>
          </a:prstGeom>
          <a:solidFill>
            <a:srgbClr val="BE2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378104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3703320"/>
            <a:ext cx="5623560" cy="68580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700" b="0">
                <a:solidFill>
                  <a:srgbClr val="18263E"/>
                </a:solidFill>
                <a:latin typeface="Arial"/>
              </a:defRPr>
            </a:pPr>
            <a:r>
              <a:t>Build confidence and self-esteem in all learners.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67144" y="1289304"/>
            <a:ext cx="4645152" cy="4599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crop_stereotyp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1325880"/>
            <a:ext cx="457200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11969496" cy="6638544"/>
          </a:xfrm>
          <a:prstGeom prst="rect">
            <a:avLst/>
          </a:prstGeom>
          <a:noFill/>
          <a:ln w="13970">
            <a:solidFill>
              <a:srgbClr val="CD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347472"/>
            <a:ext cx="11475720" cy="658368"/>
          </a:xfrm>
          <a:prstGeom prst="roundRect">
            <a:avLst/>
          </a:prstGeom>
          <a:solidFill>
            <a:srgbClr val="DDD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11480"/>
            <a:ext cx="1106424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2400" b="1">
                <a:solidFill>
                  <a:srgbClr val="142D5F"/>
                </a:solidFill>
                <a:latin typeface="Georgia"/>
              </a:defRPr>
            </a:pPr>
            <a:r>
              <a:t>Benefits of Gender-Equal Curriculum and Textbooks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141732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140360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1325880"/>
            <a:ext cx="5623560" cy="64008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Reduces discrimination and violence.</a:t>
            </a:r>
          </a:p>
        </p:txBody>
      </p:sp>
      <p:sp>
        <p:nvSpPr>
          <p:cNvPr id="8" name="Oval 7"/>
          <p:cNvSpPr/>
          <p:nvPr/>
        </p:nvSpPr>
        <p:spPr>
          <a:xfrm>
            <a:off x="502920" y="2514600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250088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423160"/>
            <a:ext cx="5623560" cy="82296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Creates a more inclusive and positive learning environment.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3749039"/>
            <a:ext cx="201168" cy="201168"/>
          </a:xfrm>
          <a:prstGeom prst="ellipse">
            <a:avLst/>
          </a:prstGeom>
          <a:solidFill>
            <a:srgbClr val="4248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8640" y="3735324"/>
            <a:ext cx="10972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3657600"/>
            <a:ext cx="562356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Leads to a fairer and more just society.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04304" y="1289304"/>
            <a:ext cx="4416552" cy="4599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crop_benefi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325880"/>
            <a:ext cx="434340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11969496" cy="6638544"/>
          </a:xfrm>
          <a:prstGeom prst="rect">
            <a:avLst/>
          </a:prstGeom>
          <a:noFill/>
          <a:ln w="13970">
            <a:solidFill>
              <a:srgbClr val="CD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347472"/>
            <a:ext cx="11475720" cy="658368"/>
          </a:xfrm>
          <a:prstGeom prst="roundRect">
            <a:avLst/>
          </a:prstGeom>
          <a:solidFill>
            <a:srgbClr val="C9EF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11480"/>
            <a:ext cx="1106424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2400" b="1">
                <a:solidFill>
                  <a:srgbClr val="142D5F"/>
                </a:solidFill>
                <a:latin typeface="Georgia"/>
              </a:defRPr>
            </a:pPr>
            <a:r>
              <a:t>Challenges</a:t>
            </a:r>
          </a:p>
        </p:txBody>
      </p:sp>
      <p:sp>
        <p:nvSpPr>
          <p:cNvPr id="5" name="Oval 4"/>
          <p:cNvSpPr/>
          <p:nvPr/>
        </p:nvSpPr>
        <p:spPr>
          <a:xfrm>
            <a:off x="530352" y="1481328"/>
            <a:ext cx="146304" cy="146304"/>
          </a:xfrm>
          <a:prstGeom prst="ellipse">
            <a:avLst/>
          </a:prstGeom>
          <a:solidFill>
            <a:srgbClr val="1E69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4672" y="1371600"/>
            <a:ext cx="548640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Deep rooted cultural and social mindsets.</a:t>
            </a:r>
          </a:p>
        </p:txBody>
      </p:sp>
      <p:sp>
        <p:nvSpPr>
          <p:cNvPr id="7" name="Oval 6"/>
          <p:cNvSpPr/>
          <p:nvPr/>
        </p:nvSpPr>
        <p:spPr>
          <a:xfrm>
            <a:off x="530352" y="2532888"/>
            <a:ext cx="146304" cy="146304"/>
          </a:xfrm>
          <a:prstGeom prst="ellipse">
            <a:avLst/>
          </a:prstGeom>
          <a:solidFill>
            <a:srgbClr val="1E69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2" y="2423160"/>
            <a:ext cx="548640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Limited availability of gender-sensitive teaching materials.</a:t>
            </a:r>
          </a:p>
        </p:txBody>
      </p:sp>
      <p:sp>
        <p:nvSpPr>
          <p:cNvPr id="9" name="Oval 8"/>
          <p:cNvSpPr/>
          <p:nvPr/>
        </p:nvSpPr>
        <p:spPr>
          <a:xfrm>
            <a:off x="530352" y="3767328"/>
            <a:ext cx="146304" cy="146304"/>
          </a:xfrm>
          <a:prstGeom prst="ellipse">
            <a:avLst/>
          </a:prstGeom>
          <a:solidFill>
            <a:srgbClr val="1E69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5486400" cy="7315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800" b="0">
                <a:solidFill>
                  <a:srgbClr val="18263E"/>
                </a:solidFill>
                <a:latin typeface="Arial"/>
              </a:defRPr>
            </a:pPr>
            <a:r>
              <a:t>Resistance to change.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41464" y="1289304"/>
            <a:ext cx="4233672" cy="4599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crop_challen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040" y="1325880"/>
            <a:ext cx="416052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11969496" cy="6638544"/>
          </a:xfrm>
          <a:prstGeom prst="rect">
            <a:avLst/>
          </a:prstGeom>
          <a:noFill/>
          <a:ln w="13970">
            <a:solidFill>
              <a:srgbClr val="CDD2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7472" y="347472"/>
            <a:ext cx="11475720" cy="658368"/>
          </a:xfrm>
          <a:prstGeom prst="roundRect">
            <a:avLst/>
          </a:prstGeom>
          <a:solidFill>
            <a:srgbClr val="F7C9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11480"/>
            <a:ext cx="11064240" cy="50292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2400" b="1">
                <a:solidFill>
                  <a:srgbClr val="142D5F"/>
                </a:solidFill>
                <a:latin typeface="Georgia"/>
              </a:defRPr>
            </a:pPr>
            <a:r>
              <a:t>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5852160" cy="429768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l">
              <a:defRPr sz="1900" b="0">
                <a:solidFill>
                  <a:srgbClr val="18263E"/>
                </a:solidFill>
                <a:latin typeface="Arial"/>
              </a:defRPr>
            </a:pPr>
            <a:r>
              <a:t>Curriculum and textbooks are powerful tools. When they are designed in a gender-sensitive way, they can break stereotypes, promote equal opportunities and help build a society where every individual — regardless of gender — can reach their full potential.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58584" y="1289304"/>
            <a:ext cx="4416552" cy="4599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rop_conclu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1325880"/>
            <a:ext cx="434340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0" y="0"/>
            <a:ext cx="1828800" cy="1554480"/>
          </a:xfrm>
          <a:prstGeom prst="ellipse">
            <a:avLst/>
          </a:prstGeom>
          <a:solidFill>
            <a:srgbClr val="D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875520" y="0"/>
            <a:ext cx="1828800" cy="1554480"/>
          </a:xfrm>
          <a:prstGeom prst="ellipse">
            <a:avLst/>
          </a:prstGeom>
          <a:solidFill>
            <a:srgbClr val="F8E2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0" y="5120640"/>
            <a:ext cx="1828800" cy="1554480"/>
          </a:xfrm>
          <a:prstGeom prst="ellipse">
            <a:avLst/>
          </a:prstGeom>
          <a:solidFill>
            <a:srgbClr val="EDE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332720" y="5120640"/>
            <a:ext cx="1828800" cy="1554480"/>
          </a:xfrm>
          <a:prstGeom prst="ellipse">
            <a:avLst/>
          </a:prstGeom>
          <a:solidFill>
            <a:srgbClr val="DDF2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834640" y="1828800"/>
            <a:ext cx="6583680" cy="100584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ctr">
              <a:defRPr sz="4000" b="1">
                <a:solidFill>
                  <a:srgbClr val="142D5F"/>
                </a:solidFill>
                <a:latin typeface="Georgia"/>
              </a:defRPr>
            </a:pPr>
            <a:r>
              <a:t>Thank You!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971800"/>
            <a:ext cx="6675120" cy="109728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ctr">
              <a:defRPr sz="2200" b="0">
                <a:solidFill>
                  <a:srgbClr val="142D5F"/>
                </a:solidFill>
                <a:latin typeface="Arial"/>
              </a:defRPr>
            </a:pPr>
            <a:r>
              <a:t>Let’s build a more inclusive</a:t>
            </a:r>
            <a:br/>
            <a:r>
              <a:t>and equal world through education.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0" y="4572000"/>
            <a:ext cx="1645920" cy="457200"/>
          </a:xfrm>
          <a:prstGeom prst="rect">
            <a:avLst/>
          </a:prstGeom>
          <a:noFill/>
        </p:spPr>
        <p:txBody>
          <a:bodyPr wrap="square" lIns="27432" tIns="27432" rIns="27432" bIns="27432">
            <a:spAutoFit/>
          </a:bodyPr>
          <a:lstStyle/>
          <a:p>
            <a:pPr algn="ctr">
              <a:defRPr sz="2200" b="1">
                <a:solidFill>
                  <a:srgbClr val="142D5F"/>
                </a:solidFill>
                <a:latin typeface="Arial"/>
              </a:defRPr>
            </a:pPr>
            <a:r>
              <a:t>—  ♥  —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rushmisharma90@gmail.com</cp:lastModifiedBy>
  <cp:revision>2</cp:revision>
  <dcterms:created xsi:type="dcterms:W3CDTF">2013-01-27T09:14:16Z</dcterms:created>
  <dcterms:modified xsi:type="dcterms:W3CDTF">2026-09-14T14:35:36Z</dcterms:modified>
  <cp:category/>
</cp:coreProperties>
</file>