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5" Type="http://schemas.openxmlformats.org/officeDocument/2006/relationships/image" Target="../media/image12.png" /><Relationship Id="rId4" Type="http://schemas.openxmlformats.org/officeDocument/2006/relationships/image" Target="../media/image11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C54E1-BFEF-E379-1658-CCF89D46C9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EE6DA8-14A1-DE0D-F5F4-66CCC92B5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1A03E-8053-CEFF-60DE-19C7B49FE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7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DBC1F-EABF-7D89-3EE7-12A9799E1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12FAB61-7785-E75B-7B4A-3C7034AC5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0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7164D-03F4-983B-D6A6-952431E52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F760AEE-AF97-7B1D-7A4D-B4B7884E8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2550" y="0"/>
            <a:ext cx="115394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5594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908CA-00C3-72CA-DF11-5D011D7F4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4193818-64D7-5133-E74B-1F2185B16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6017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29625-A204-94B6-1735-59A5CE532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A70EC4-9AC8-BEB0-F606-B31653F0D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D96C5-9EE3-11CC-F7A7-8605B8662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84D5D7-3F5B-61C7-7E9C-5820C45FAE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5985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CFDCA-A3D6-F3CF-ED65-30B773B26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A868FD-3D85-E398-6E7D-856E7994CF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91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5B6E1-1D40-2CC3-F4F9-09415B134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AF6EFA-F6A6-C049-16C7-C96F9C454C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75204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D875F-9B0F-E93C-807B-6945B9A2F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Challenges in Promoting Gender Equality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02C3B-FFE0-29AB-05DC-F04ADA237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Traditional gender stereotypes
Social and family influence
Unequal participation
Lack of awareness.
Limited source and support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19E590-FEF4-0E69-250D-9B0562EBB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136099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192E-86CE-DB9E-EC34-5275FAB3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96279EF-8CDC-73CF-4598-304876013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91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7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F087C-E531-EBE4-7A70-0B821B514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305" y="1943100"/>
            <a:ext cx="9601200" cy="14859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AD041B-92D7-9F86-8F04-7AB2E0AB0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143" y="4472930"/>
            <a:ext cx="11503857" cy="2385069"/>
          </a:xfrm>
          <a:prstGeom prst="rect">
            <a:avLst/>
          </a:prstGeom>
        </p:spPr>
      </p:pic>
      <p:pic>
        <p:nvPicPr>
          <p:cNvPr id="3" name="105593.mp4">
            <a:hlinkClick r:id="" action="ppaction://media"/>
            <a:extLst>
              <a:ext uri="{FF2B5EF4-FFF2-40B4-BE49-F238E27FC236}">
                <a16:creationId xmlns:a16="http://schemas.microsoft.com/office/drawing/2014/main" id="{BC7E6F1D-0491-C9F3-CE5F-43167104D3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910191"/>
            <a:ext cx="12192000" cy="876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1836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Challenges in Promoting Gender Equality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Lilufa Begum</dc:creator>
  <cp:lastModifiedBy>Lilufa Begum</cp:lastModifiedBy>
  <cp:revision>8</cp:revision>
  <dcterms:created xsi:type="dcterms:W3CDTF">2026-09-08T13:42:17Z</dcterms:created>
  <dcterms:modified xsi:type="dcterms:W3CDTF">2026-09-15T04:49:04Z</dcterms:modified>
</cp:coreProperties>
</file>