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GENDER DISCRIMINATION</a:t>
            </a:r>
            <a:br/>
            <a:r>
              <a:t>IN TEXTBOOK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4754880" cy="4297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373737"/>
                </a:solidFill>
                <a:latin typeface="Aptos"/>
              </a:defRPr>
            </a:pPr>
            <a:r>
              <a:t>Classroom Presentation</a:t>
            </a:r>
            <a:br/>
            <a:br/>
            <a:r>
              <a:t>Sonali Nath</a:t>
            </a:r>
            <a:br/>
            <a:r>
              <a:t>Tamanna Begum</a:t>
            </a:r>
            <a:br/>
            <a:r>
              <a:t>Junaki Das</a:t>
            </a:r>
          </a:p>
        </p:txBody>
      </p:sp>
      <p:pic>
        <p:nvPicPr>
          <p:cNvPr id="4" name="Picture 3" descr="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1. 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Textbooks help us learn about the world.</a:t>
            </a:r>
            <a:br/>
            <a:r>
              <a:t>• They can also shape our ideas about girls and boys.</a:t>
            </a:r>
            <a:br/>
            <a:r>
              <a:t>• Sometimes they show unequal or limited roles.</a:t>
            </a:r>
            <a:br/>
            <a:r>
              <a:t>• Fair textbooks give everyone equal importance.</a:t>
            </a:r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2. What is Gender Discrimination?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It means treating someone unfairly because of gender.</a:t>
            </a:r>
            <a:br/>
            <a:r>
              <a:t>• It can appear in words, pictures, stories and examples.</a:t>
            </a:r>
            <a:br/>
            <a:r>
              <a:t>• It may give one gender more importance than another.</a:t>
            </a:r>
            <a:br/>
            <a:r>
              <a:t>• Equal representation helps create a fair learning environment.</a:t>
            </a:r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3. Gender Discrimination Found in Textbooks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Under-representation of women: women may appear less as leaders or experts.</a:t>
            </a:r>
            <a:br/>
            <a:r>
              <a:t>• Language bias: boys may be described as strong and girls as gentle.</a:t>
            </a:r>
            <a:br/>
            <a:r>
              <a:t>• Domestic work: women are often shown doing most housework.</a:t>
            </a:r>
            <a:br/>
            <a:r>
              <a:t>• Career roles: men may be shown in leadership jobs and women mainly as caregivers.</a:t>
            </a:r>
          </a:p>
        </p:txBody>
      </p:sp>
      <p:pic>
        <p:nvPicPr>
          <p:cNvPr id="4" name="Picture 3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4. Types of Gender Discrimination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Role Assignment – different duties are given to boys and girls.</a:t>
            </a:r>
            <a:br/>
            <a:r>
              <a:t>• Occupational Bias – some careers are shown as suitable for only one gender.</a:t>
            </a:r>
            <a:br/>
            <a:r>
              <a:t>• Language Bias – words can create unfair ideas about gender.</a:t>
            </a:r>
            <a:br/>
            <a:r>
              <a:t>• Personality Stereotyping – boys may be shown as brave and girls as quiet or caring.</a:t>
            </a:r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5. Examples of Gender Discrimination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Lower salary – people doing similar work should receive fair pay.</a:t>
            </a:r>
            <a:br/>
            <a:r>
              <a:t>• Promotion problems – qualified women may get fewer leadership chances.</a:t>
            </a:r>
            <a:br/>
            <a:r>
              <a:t>• Sexual harassment – unwanted behaviour can make a place unsafe.</a:t>
            </a:r>
            <a:br/>
            <a:r>
              <a:t>• Inappropriate jokes – gender-based jokes can hurt and disrespect people.</a:t>
            </a:r>
          </a:p>
        </p:txBody>
      </p:sp>
      <p:pic>
        <p:nvPicPr>
          <p:cNvPr id="4" name="Picture 3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6. Visual and Content Representation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Visual ratio – check whether girls and boys appear in a balanced way.</a:t>
            </a:r>
            <a:br/>
            <a:r>
              <a:t>• Activity levels – notice who is shown doing active or creative activities.</a:t>
            </a:r>
            <a:br/>
            <a:r>
              <a:t>• Status representation – see who is shown as a leader or decision-maker.</a:t>
            </a:r>
            <a:br/>
            <a:r>
              <a:t>• Both genders should be shown in many different roles.</a:t>
            </a:r>
          </a:p>
        </p:txBody>
      </p:sp>
      <p:pic>
        <p:nvPicPr>
          <p:cNvPr id="4" name="Picture 3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7. Impact on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Psychological: stereotypes may lower confidence and self-esteem.</a:t>
            </a:r>
            <a:br/>
            <a:r>
              <a:t>• Academic &amp; career: students may avoid subjects or careers they think are for another gender.</a:t>
            </a:r>
            <a:br/>
            <a:r>
              <a:t>• Social: strict gender roles can affect friendships and behaviour.</a:t>
            </a:r>
            <a:br/>
            <a:r>
              <a:t>• Students should be free to follow their interests and abilities.</a:t>
            </a:r>
          </a:p>
        </p:txBody>
      </p:sp>
      <p:pic>
        <p:nvPicPr>
          <p:cNvPr id="4" name="Picture 3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8. Solutions and Recommendations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Policy: support equal pay and fair representation.</a:t>
            </a:r>
            <a:br/>
            <a:r>
              <a:t>• Curriculum reform: use balanced language, pictures and examples.</a:t>
            </a:r>
            <a:br/>
            <a:r>
              <a:t>• Education: encourage students to explore STEM, care and other fields freely.</a:t>
            </a:r>
            <a:br/>
            <a:r>
              <a:t>• Economic empowerment: teach financial literacy and support equal property rights.</a:t>
            </a:r>
          </a:p>
        </p:txBody>
      </p:sp>
      <p:pic>
        <p:nvPicPr>
          <p:cNvPr id="4" name="Picture 3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9. 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Textbooks should give equal respect and importance to all genders.</a:t>
            </a:r>
            <a:br/>
            <a:r>
              <a:t>• Fair language, pictures and examples can reduce stereotypes.</a:t>
            </a:r>
            <a:br/>
            <a:r>
              <a:t>• Education should help students choose their future by interest and ability.</a:t>
            </a:r>
            <a:br/>
            <a:r>
              <a:t>• Gender equality starts with equal opportunities.</a:t>
            </a:r>
          </a:p>
        </p:txBody>
      </p:sp>
      <p:pic>
        <p:nvPicPr>
          <p:cNvPr id="4" name="Picture 3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10.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• NCERT educational resources</a:t>
            </a:r>
            <a:br/>
            <a:r>
              <a:t>• UNESCO resources on gender equality in education</a:t>
            </a:r>
            <a:br/>
            <a:r>
              <a:t>• UN Women materials on gender equality</a:t>
            </a:r>
            <a:br/>
            <a:r>
              <a:t>• Class notes and textbook examples</a:t>
            </a:r>
          </a:p>
        </p:txBody>
      </p:sp>
      <p:pic>
        <p:nvPicPr>
          <p:cNvPr id="4" name="Picture 3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500">
                <a:solidFill>
                  <a:srgbClr val="2D3748"/>
                </a:solidFill>
                <a:latin typeface="Aptos Display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4864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373737"/>
                </a:solidFill>
                <a:latin typeface="Aptos"/>
              </a:defRPr>
            </a:pPr>
            <a:r>
              <a:t>Thank you for listening!</a:t>
            </a:r>
            <a:br/>
            <a:br/>
            <a:r>
              <a:t>Sonali Nath • Tamanna Begum • Junaki Das</a:t>
            </a:r>
          </a:p>
        </p:txBody>
      </p:sp>
      <p:pic>
        <p:nvPicPr>
          <p:cNvPr id="4" name="Picture 3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234440"/>
            <a:ext cx="5303520" cy="466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15600" y="6446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